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6"/>
  </p:notesMasterIdLst>
  <p:sldIdLst>
    <p:sldId id="256" r:id="rId2"/>
    <p:sldId id="259" r:id="rId3"/>
    <p:sldId id="258" r:id="rId4"/>
    <p:sldId id="257" r:id="rId5"/>
  </p:sldIdLst>
  <p:sldSz cx="7315200" cy="9601200"/>
  <p:notesSz cx="7102475" cy="93884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EF119AA-8E1B-C794-19FA-77561EC4AF29}" name="Mary Jane Favot" initials="MJF" userId="2c5006a8c01c5c5f"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helle St. Pierre" initials="MSP" lastIdx="13" clrIdx="0">
    <p:extLst>
      <p:ext uri="{19B8F6BF-5375-455C-9EA6-DF929625EA0E}">
        <p15:presenceInfo xmlns:p15="http://schemas.microsoft.com/office/powerpoint/2012/main" userId="120a0f1a3c6323af" providerId="Windows Live"/>
      </p:ext>
    </p:extLst>
  </p:cmAuthor>
  <p:cmAuthor id="2" name="Patricia Ernst" initials="PE" lastIdx="5" clrIdx="1">
    <p:extLst>
      <p:ext uri="{19B8F6BF-5375-455C-9EA6-DF929625EA0E}">
        <p15:presenceInfo xmlns:p15="http://schemas.microsoft.com/office/powerpoint/2012/main" userId="a5f0416d7705aa1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561" autoAdjust="0"/>
  </p:normalViewPr>
  <p:slideViewPr>
    <p:cSldViewPr snapToGrid="0">
      <p:cViewPr>
        <p:scale>
          <a:sx n="51" d="100"/>
          <a:sy n="51" d="100"/>
        </p:scale>
        <p:origin x="1587"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commentAuthors" Target="commentAuthors.xml"/><Relationship Id="rId12" Type="http://schemas.microsoft.com/office/2018/10/relationships/authors" Target="author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a:lvl1pPr>
          </a:lstStyle>
          <a:p>
            <a:fld id="{0FD5FF84-82E3-4735-AF4B-827E7CBF1BB1}" type="datetimeFigureOut">
              <a:rPr lang="en-US" smtClean="0"/>
              <a:t>4/24/2023</a:t>
            </a:fld>
            <a:endParaRPr lang="en-US" dirty="0"/>
          </a:p>
        </p:txBody>
      </p:sp>
      <p:sp>
        <p:nvSpPr>
          <p:cNvPr id="4" name="Slide Image Placeholder 3"/>
          <p:cNvSpPr>
            <a:spLocks noGrp="1" noRot="1" noChangeAspect="1"/>
          </p:cNvSpPr>
          <p:nvPr>
            <p:ph type="sldImg" idx="2"/>
          </p:nvPr>
        </p:nvSpPr>
        <p:spPr>
          <a:xfrm>
            <a:off x="2344738" y="1173163"/>
            <a:ext cx="2413000" cy="31686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a:lvl1pPr>
          </a:lstStyle>
          <a:p>
            <a:fld id="{F1B61116-7262-4A06-8B8B-F49374E252ED}" type="slidenum">
              <a:rPr lang="en-US" smtClean="0"/>
              <a:t>‹#›</a:t>
            </a:fld>
            <a:endParaRPr lang="en-US" dirty="0"/>
          </a:p>
        </p:txBody>
      </p:sp>
    </p:spTree>
    <p:extLst>
      <p:ext uri="{BB962C8B-B14F-4D97-AF65-F5344CB8AC3E}">
        <p14:creationId xmlns:p14="http://schemas.microsoft.com/office/powerpoint/2010/main" val="333070289"/>
      </p:ext>
    </p:extLst>
  </p:cSld>
  <p:clrMap bg1="lt1" tx1="dk1" bg2="lt2" tx2="dk2" accent1="accent1" accent2="accent2" accent3="accent3" accent4="accent4" accent5="accent5" accent6="accent6" hlink="hlink" folHlink="folHlink"/>
  <p:notesStyle>
    <a:lvl1pPr marL="0" algn="l" defTabSz="966612" rtl="0" eaLnBrk="1" latinLnBrk="0" hangingPunct="1">
      <a:defRPr sz="1269" kern="1200">
        <a:solidFill>
          <a:schemeClr val="tx1"/>
        </a:solidFill>
        <a:latin typeface="+mn-lt"/>
        <a:ea typeface="+mn-ea"/>
        <a:cs typeface="+mn-cs"/>
      </a:defRPr>
    </a:lvl1pPr>
    <a:lvl2pPr marL="483306" algn="l" defTabSz="966612" rtl="0" eaLnBrk="1" latinLnBrk="0" hangingPunct="1">
      <a:defRPr sz="1269" kern="1200">
        <a:solidFill>
          <a:schemeClr val="tx1"/>
        </a:solidFill>
        <a:latin typeface="+mn-lt"/>
        <a:ea typeface="+mn-ea"/>
        <a:cs typeface="+mn-cs"/>
      </a:defRPr>
    </a:lvl2pPr>
    <a:lvl3pPr marL="966612" algn="l" defTabSz="966612" rtl="0" eaLnBrk="1" latinLnBrk="0" hangingPunct="1">
      <a:defRPr sz="1269" kern="1200">
        <a:solidFill>
          <a:schemeClr val="tx1"/>
        </a:solidFill>
        <a:latin typeface="+mn-lt"/>
        <a:ea typeface="+mn-ea"/>
        <a:cs typeface="+mn-cs"/>
      </a:defRPr>
    </a:lvl3pPr>
    <a:lvl4pPr marL="1449918" algn="l" defTabSz="966612" rtl="0" eaLnBrk="1" latinLnBrk="0" hangingPunct="1">
      <a:defRPr sz="1269" kern="1200">
        <a:solidFill>
          <a:schemeClr val="tx1"/>
        </a:solidFill>
        <a:latin typeface="+mn-lt"/>
        <a:ea typeface="+mn-ea"/>
        <a:cs typeface="+mn-cs"/>
      </a:defRPr>
    </a:lvl4pPr>
    <a:lvl5pPr marL="1933224" algn="l" defTabSz="966612" rtl="0" eaLnBrk="1" latinLnBrk="0" hangingPunct="1">
      <a:defRPr sz="1269" kern="1200">
        <a:solidFill>
          <a:schemeClr val="tx1"/>
        </a:solidFill>
        <a:latin typeface="+mn-lt"/>
        <a:ea typeface="+mn-ea"/>
        <a:cs typeface="+mn-cs"/>
      </a:defRPr>
    </a:lvl5pPr>
    <a:lvl6pPr marL="2416531" algn="l" defTabSz="966612" rtl="0" eaLnBrk="1" latinLnBrk="0" hangingPunct="1">
      <a:defRPr sz="1269" kern="1200">
        <a:solidFill>
          <a:schemeClr val="tx1"/>
        </a:solidFill>
        <a:latin typeface="+mn-lt"/>
        <a:ea typeface="+mn-ea"/>
        <a:cs typeface="+mn-cs"/>
      </a:defRPr>
    </a:lvl6pPr>
    <a:lvl7pPr marL="2899837" algn="l" defTabSz="966612" rtl="0" eaLnBrk="1" latinLnBrk="0" hangingPunct="1">
      <a:defRPr sz="1269" kern="1200">
        <a:solidFill>
          <a:schemeClr val="tx1"/>
        </a:solidFill>
        <a:latin typeface="+mn-lt"/>
        <a:ea typeface="+mn-ea"/>
        <a:cs typeface="+mn-cs"/>
      </a:defRPr>
    </a:lvl7pPr>
    <a:lvl8pPr marL="3383143" algn="l" defTabSz="966612" rtl="0" eaLnBrk="1" latinLnBrk="0" hangingPunct="1">
      <a:defRPr sz="1269" kern="1200">
        <a:solidFill>
          <a:schemeClr val="tx1"/>
        </a:solidFill>
        <a:latin typeface="+mn-lt"/>
        <a:ea typeface="+mn-ea"/>
        <a:cs typeface="+mn-cs"/>
      </a:defRPr>
    </a:lvl8pPr>
    <a:lvl9pPr marL="3866449" algn="l" defTabSz="966612" rtl="0" eaLnBrk="1" latinLnBrk="0" hangingPunct="1">
      <a:defRPr sz="126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8640" y="1571308"/>
            <a:ext cx="6217920" cy="3342640"/>
          </a:xfrm>
        </p:spPr>
        <p:txBody>
          <a:bodyPr anchor="b"/>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914400" y="5042853"/>
            <a:ext cx="5486400" cy="2318067"/>
          </a:xfrm>
        </p:spPr>
        <p:txBody>
          <a:bodyPr/>
          <a:lstStyle>
            <a:lvl1pPr marL="0" indent="0" algn="ctr">
              <a:buNone/>
              <a:defRPr sz="1920"/>
            </a:lvl1pPr>
            <a:lvl2pPr marL="365760" indent="0" algn="ctr">
              <a:buNone/>
              <a:defRPr sz="1600"/>
            </a:lvl2pPr>
            <a:lvl3pPr marL="731520" indent="0" algn="ctr">
              <a:buNone/>
              <a:defRPr sz="1440"/>
            </a:lvl3pPr>
            <a:lvl4pPr marL="1097280" indent="0" algn="ctr">
              <a:buNone/>
              <a:defRPr sz="1280"/>
            </a:lvl4pPr>
            <a:lvl5pPr marL="1463040" indent="0" algn="ctr">
              <a:buNone/>
              <a:defRPr sz="1280"/>
            </a:lvl5pPr>
            <a:lvl6pPr marL="1828800" indent="0" algn="ctr">
              <a:buNone/>
              <a:defRPr sz="1280"/>
            </a:lvl6pPr>
            <a:lvl7pPr marL="2194560" indent="0" algn="ctr">
              <a:buNone/>
              <a:defRPr sz="1280"/>
            </a:lvl7pPr>
            <a:lvl8pPr marL="2560320" indent="0" algn="ctr">
              <a:buNone/>
              <a:defRPr sz="1280"/>
            </a:lvl8pPr>
            <a:lvl9pPr marL="2926080" indent="0" algn="ctr">
              <a:buNone/>
              <a:defRPr sz="12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28691A-1AB1-4F85-885B-83BA3E423D4C}"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2043156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F148860-723F-4607-9A26-E78DC2948D01}"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4037673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234940" y="511175"/>
            <a:ext cx="1577340" cy="81365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02920" y="511175"/>
            <a:ext cx="4640580" cy="813657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41BDE-FFC5-4D1E-B124-FAE7C612AAD4}"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339702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845AEE-4EE2-4E66-84C8-ECC0D5660F66}"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195336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9110" y="2393635"/>
            <a:ext cx="6309360" cy="3993832"/>
          </a:xfrm>
        </p:spPr>
        <p:txBody>
          <a:bodyPr anchor="b"/>
          <a:lstStyle>
            <a:lvl1pPr>
              <a:defRPr sz="4800"/>
            </a:lvl1pPr>
          </a:lstStyle>
          <a:p>
            <a:r>
              <a:rPr lang="en-US"/>
              <a:t>Click to edit Master title style</a:t>
            </a:r>
            <a:endParaRPr lang="en-US" dirty="0"/>
          </a:p>
        </p:txBody>
      </p:sp>
      <p:sp>
        <p:nvSpPr>
          <p:cNvPr id="3" name="Text Placeholder 2"/>
          <p:cNvSpPr>
            <a:spLocks noGrp="1"/>
          </p:cNvSpPr>
          <p:nvPr>
            <p:ph type="body" idx="1"/>
          </p:nvPr>
        </p:nvSpPr>
        <p:spPr>
          <a:xfrm>
            <a:off x="499110" y="6425250"/>
            <a:ext cx="6309360" cy="2100262"/>
          </a:xfrm>
        </p:spPr>
        <p:txBody>
          <a:bodyPr/>
          <a:lstStyle>
            <a:lvl1pPr marL="0" indent="0">
              <a:buNone/>
              <a:defRPr sz="1920">
                <a:solidFill>
                  <a:schemeClr val="tx1"/>
                </a:solidFill>
              </a:defRPr>
            </a:lvl1pPr>
            <a:lvl2pPr marL="365760" indent="0">
              <a:buNone/>
              <a:defRPr sz="1600">
                <a:solidFill>
                  <a:schemeClr val="tx1">
                    <a:tint val="75000"/>
                  </a:schemeClr>
                </a:solidFill>
              </a:defRPr>
            </a:lvl2pPr>
            <a:lvl3pPr marL="731520" indent="0">
              <a:buNone/>
              <a:defRPr sz="1440">
                <a:solidFill>
                  <a:schemeClr val="tx1">
                    <a:tint val="75000"/>
                  </a:schemeClr>
                </a:solidFill>
              </a:defRPr>
            </a:lvl3pPr>
            <a:lvl4pPr marL="1097280" indent="0">
              <a:buNone/>
              <a:defRPr sz="1280">
                <a:solidFill>
                  <a:schemeClr val="tx1">
                    <a:tint val="75000"/>
                  </a:schemeClr>
                </a:solidFill>
              </a:defRPr>
            </a:lvl4pPr>
            <a:lvl5pPr marL="1463040" indent="0">
              <a:buNone/>
              <a:defRPr sz="1280">
                <a:solidFill>
                  <a:schemeClr val="tx1">
                    <a:tint val="75000"/>
                  </a:schemeClr>
                </a:solidFill>
              </a:defRPr>
            </a:lvl5pPr>
            <a:lvl6pPr marL="1828800" indent="0">
              <a:buNone/>
              <a:defRPr sz="1280">
                <a:solidFill>
                  <a:schemeClr val="tx1">
                    <a:tint val="75000"/>
                  </a:schemeClr>
                </a:solidFill>
              </a:defRPr>
            </a:lvl6pPr>
            <a:lvl7pPr marL="2194560" indent="0">
              <a:buNone/>
              <a:defRPr sz="1280">
                <a:solidFill>
                  <a:schemeClr val="tx1">
                    <a:tint val="75000"/>
                  </a:schemeClr>
                </a:solidFill>
              </a:defRPr>
            </a:lvl7pPr>
            <a:lvl8pPr marL="2560320" indent="0">
              <a:buNone/>
              <a:defRPr sz="1280">
                <a:solidFill>
                  <a:schemeClr val="tx1">
                    <a:tint val="75000"/>
                  </a:schemeClr>
                </a:solidFill>
              </a:defRPr>
            </a:lvl8pPr>
            <a:lvl9pPr marL="2926080" indent="0">
              <a:buNone/>
              <a:defRPr sz="12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7A6B20-FC2C-4A2A-8350-606C7F1A9587}" type="datetime1">
              <a:rPr lang="en-US" smtClean="0"/>
              <a:t>4/24/2023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34128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02920" y="2555875"/>
            <a:ext cx="310896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703320" y="2555875"/>
            <a:ext cx="3108960" cy="60918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2220F1-C996-40F9-BB6B-74CE09F2EADD}"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4234260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3873" y="511177"/>
            <a:ext cx="6309360" cy="18557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03874" y="2353628"/>
            <a:ext cx="3094672" cy="1153477"/>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4" name="Content Placeholder 3"/>
          <p:cNvSpPr>
            <a:spLocks noGrp="1"/>
          </p:cNvSpPr>
          <p:nvPr>
            <p:ph sz="half" idx="2"/>
          </p:nvPr>
        </p:nvSpPr>
        <p:spPr>
          <a:xfrm>
            <a:off x="503874" y="3507105"/>
            <a:ext cx="3094672"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703320" y="2353628"/>
            <a:ext cx="3109913" cy="1153477"/>
          </a:xfrm>
        </p:spPr>
        <p:txBody>
          <a:bodyPr anchor="b"/>
          <a:lstStyle>
            <a:lvl1pPr marL="0" indent="0">
              <a:buNone/>
              <a:defRPr sz="1920" b="1"/>
            </a:lvl1pPr>
            <a:lvl2pPr marL="365760" indent="0">
              <a:buNone/>
              <a:defRPr sz="1600" b="1"/>
            </a:lvl2pPr>
            <a:lvl3pPr marL="731520" indent="0">
              <a:buNone/>
              <a:defRPr sz="1440" b="1"/>
            </a:lvl3pPr>
            <a:lvl4pPr marL="1097280" indent="0">
              <a:buNone/>
              <a:defRPr sz="1280" b="1"/>
            </a:lvl4pPr>
            <a:lvl5pPr marL="1463040" indent="0">
              <a:buNone/>
              <a:defRPr sz="1280" b="1"/>
            </a:lvl5pPr>
            <a:lvl6pPr marL="1828800" indent="0">
              <a:buNone/>
              <a:defRPr sz="1280" b="1"/>
            </a:lvl6pPr>
            <a:lvl7pPr marL="2194560" indent="0">
              <a:buNone/>
              <a:defRPr sz="1280" b="1"/>
            </a:lvl7pPr>
            <a:lvl8pPr marL="2560320" indent="0">
              <a:buNone/>
              <a:defRPr sz="1280" b="1"/>
            </a:lvl8pPr>
            <a:lvl9pPr marL="2926080" indent="0">
              <a:buNone/>
              <a:defRPr sz="1280" b="1"/>
            </a:lvl9pPr>
          </a:lstStyle>
          <a:p>
            <a:pPr lvl="0"/>
            <a:r>
              <a:rPr lang="en-US"/>
              <a:t>Click to edit Master text styles</a:t>
            </a:r>
          </a:p>
        </p:txBody>
      </p:sp>
      <p:sp>
        <p:nvSpPr>
          <p:cNvPr id="6" name="Content Placeholder 5"/>
          <p:cNvSpPr>
            <a:spLocks noGrp="1"/>
          </p:cNvSpPr>
          <p:nvPr>
            <p:ph sz="quarter" idx="4"/>
          </p:nvPr>
        </p:nvSpPr>
        <p:spPr>
          <a:xfrm>
            <a:off x="3703320" y="3507105"/>
            <a:ext cx="3109913" cy="51584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43F7A9-03DA-4A36-B5F9-D2CEDCE207B7}" type="datetime1">
              <a:rPr lang="en-US" smtClean="0"/>
              <a:t>4/24/2023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560263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95FD628-5232-46F1-ADF3-2415763347F5}" type="datetime1">
              <a:rPr lang="en-US" smtClean="0"/>
              <a:t>4/24/2023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8059167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9CBED0-E45A-4F33-BC8C-93C00F848402}" type="datetime1">
              <a:rPr lang="en-US" smtClean="0"/>
              <a:t>4/24/2023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998902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40080"/>
            <a:ext cx="2359342" cy="2240280"/>
          </a:xfrm>
        </p:spPr>
        <p:txBody>
          <a:bodyPr anchor="b"/>
          <a:lstStyle>
            <a:lvl1pPr>
              <a:defRPr sz="2560"/>
            </a:lvl1pPr>
          </a:lstStyle>
          <a:p>
            <a:r>
              <a:rPr lang="en-US"/>
              <a:t>Click to edit Master title style</a:t>
            </a:r>
            <a:endParaRPr lang="en-US" dirty="0"/>
          </a:p>
        </p:txBody>
      </p:sp>
      <p:sp>
        <p:nvSpPr>
          <p:cNvPr id="3" name="Content Placeholder 2"/>
          <p:cNvSpPr>
            <a:spLocks noGrp="1"/>
          </p:cNvSpPr>
          <p:nvPr>
            <p:ph idx="1"/>
          </p:nvPr>
        </p:nvSpPr>
        <p:spPr>
          <a:xfrm>
            <a:off x="3109913" y="1382397"/>
            <a:ext cx="3703320" cy="6823075"/>
          </a:xfrm>
        </p:spPr>
        <p:txBody>
          <a:bodyPr/>
          <a:lstStyle>
            <a:lvl1pPr>
              <a:defRPr sz="2560"/>
            </a:lvl1pPr>
            <a:lvl2pPr>
              <a:defRPr sz="2240"/>
            </a:lvl2pPr>
            <a:lvl3pPr>
              <a:defRPr sz="192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03873" y="2880360"/>
            <a:ext cx="2359342" cy="533622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1747838A-2B47-48FF-904E-62EB02A5B8BC}"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3292907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873" y="640080"/>
            <a:ext cx="2359342" cy="2240280"/>
          </a:xfrm>
        </p:spPr>
        <p:txBody>
          <a:bodyPr anchor="b"/>
          <a:lstStyle>
            <a:lvl1pPr>
              <a:defRPr sz="2560"/>
            </a:lvl1pPr>
          </a:lstStyle>
          <a:p>
            <a:r>
              <a:rPr lang="en-US"/>
              <a:t>Click to edit Master title style</a:t>
            </a:r>
            <a:endParaRPr lang="en-US" dirty="0"/>
          </a:p>
        </p:txBody>
      </p:sp>
      <p:sp>
        <p:nvSpPr>
          <p:cNvPr id="3" name="Picture Placeholder 2"/>
          <p:cNvSpPr>
            <a:spLocks noGrp="1" noChangeAspect="1"/>
          </p:cNvSpPr>
          <p:nvPr>
            <p:ph type="pic" idx="1"/>
          </p:nvPr>
        </p:nvSpPr>
        <p:spPr>
          <a:xfrm>
            <a:off x="3109913" y="1382397"/>
            <a:ext cx="3703320" cy="6823075"/>
          </a:xfrm>
        </p:spPr>
        <p:txBody>
          <a:bodyPr anchor="t"/>
          <a:lstStyle>
            <a:lvl1pPr marL="0" indent="0">
              <a:buNone/>
              <a:defRPr sz="2560"/>
            </a:lvl1pPr>
            <a:lvl2pPr marL="365760" indent="0">
              <a:buNone/>
              <a:defRPr sz="2240"/>
            </a:lvl2pPr>
            <a:lvl3pPr marL="731520" indent="0">
              <a:buNone/>
              <a:defRPr sz="1920"/>
            </a:lvl3pPr>
            <a:lvl4pPr marL="1097280" indent="0">
              <a:buNone/>
              <a:defRPr sz="1600"/>
            </a:lvl4pPr>
            <a:lvl5pPr marL="1463040" indent="0">
              <a:buNone/>
              <a:defRPr sz="1600"/>
            </a:lvl5pPr>
            <a:lvl6pPr marL="1828800" indent="0">
              <a:buNone/>
              <a:defRPr sz="1600"/>
            </a:lvl6pPr>
            <a:lvl7pPr marL="2194560" indent="0">
              <a:buNone/>
              <a:defRPr sz="1600"/>
            </a:lvl7pPr>
            <a:lvl8pPr marL="2560320" indent="0">
              <a:buNone/>
              <a:defRPr sz="1600"/>
            </a:lvl8pPr>
            <a:lvl9pPr marL="2926080" indent="0">
              <a:buNone/>
              <a:defRPr sz="1600"/>
            </a:lvl9pPr>
          </a:lstStyle>
          <a:p>
            <a:r>
              <a:rPr lang="en-US" dirty="0"/>
              <a:t>Click icon to add picture</a:t>
            </a:r>
          </a:p>
        </p:txBody>
      </p:sp>
      <p:sp>
        <p:nvSpPr>
          <p:cNvPr id="4" name="Text Placeholder 3"/>
          <p:cNvSpPr>
            <a:spLocks noGrp="1"/>
          </p:cNvSpPr>
          <p:nvPr>
            <p:ph type="body" sz="half" idx="2"/>
          </p:nvPr>
        </p:nvSpPr>
        <p:spPr>
          <a:xfrm>
            <a:off x="503873" y="2880360"/>
            <a:ext cx="2359342" cy="5336223"/>
          </a:xfrm>
        </p:spPr>
        <p:txBody>
          <a:bodyPr/>
          <a:lstStyle>
            <a:lvl1pPr marL="0" indent="0">
              <a:buNone/>
              <a:defRPr sz="1280"/>
            </a:lvl1pPr>
            <a:lvl2pPr marL="365760" indent="0">
              <a:buNone/>
              <a:defRPr sz="1120"/>
            </a:lvl2pPr>
            <a:lvl3pPr marL="731520" indent="0">
              <a:buNone/>
              <a:defRPr sz="960"/>
            </a:lvl3pPr>
            <a:lvl4pPr marL="1097280" indent="0">
              <a:buNone/>
              <a:defRPr sz="800"/>
            </a:lvl4pPr>
            <a:lvl5pPr marL="1463040" indent="0">
              <a:buNone/>
              <a:defRPr sz="800"/>
            </a:lvl5pPr>
            <a:lvl6pPr marL="1828800" indent="0">
              <a:buNone/>
              <a:defRPr sz="800"/>
            </a:lvl6pPr>
            <a:lvl7pPr marL="2194560" indent="0">
              <a:buNone/>
              <a:defRPr sz="800"/>
            </a:lvl7pPr>
            <a:lvl8pPr marL="2560320" indent="0">
              <a:buNone/>
              <a:defRPr sz="800"/>
            </a:lvl8pPr>
            <a:lvl9pPr marL="292608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C217161-777E-4490-A439-8022483CC591}" type="datetime1">
              <a:rPr lang="en-US" smtClean="0"/>
              <a:t>4/24/2023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8126C2-5037-45AF-B567-40C7CC31317F}" type="slidenum">
              <a:rPr lang="en-US" smtClean="0"/>
              <a:t>‹#›</a:t>
            </a:fld>
            <a:endParaRPr lang="en-US" dirty="0"/>
          </a:p>
        </p:txBody>
      </p:sp>
    </p:spTree>
    <p:extLst>
      <p:ext uri="{BB962C8B-B14F-4D97-AF65-F5344CB8AC3E}">
        <p14:creationId xmlns:p14="http://schemas.microsoft.com/office/powerpoint/2010/main" val="19991904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511177"/>
            <a:ext cx="6309360" cy="18557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02920" y="2555875"/>
            <a:ext cx="6309360" cy="60918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02920" y="8898892"/>
            <a:ext cx="1645920" cy="511175"/>
          </a:xfrm>
          <a:prstGeom prst="rect">
            <a:avLst/>
          </a:prstGeom>
        </p:spPr>
        <p:txBody>
          <a:bodyPr vert="horz" lIns="91440" tIns="45720" rIns="91440" bIns="45720" rtlCol="0" anchor="ctr"/>
          <a:lstStyle>
            <a:lvl1pPr algn="l">
              <a:defRPr sz="960">
                <a:solidFill>
                  <a:schemeClr val="tx1">
                    <a:tint val="75000"/>
                  </a:schemeClr>
                </a:solidFill>
              </a:defRPr>
            </a:lvl1pPr>
          </a:lstStyle>
          <a:p>
            <a:fld id="{FF239D2F-6101-48C6-8D19-A3FD1D8C505B}" type="datetime1">
              <a:rPr lang="en-US" smtClean="0"/>
              <a:t>4/24/2023</a:t>
            </a:fld>
            <a:endParaRPr lang="en-US" dirty="0"/>
          </a:p>
        </p:txBody>
      </p:sp>
      <p:sp>
        <p:nvSpPr>
          <p:cNvPr id="5" name="Footer Placeholder 4"/>
          <p:cNvSpPr>
            <a:spLocks noGrp="1"/>
          </p:cNvSpPr>
          <p:nvPr>
            <p:ph type="ftr" sz="quarter" idx="3"/>
          </p:nvPr>
        </p:nvSpPr>
        <p:spPr>
          <a:xfrm>
            <a:off x="2423160" y="8898892"/>
            <a:ext cx="2468880" cy="511175"/>
          </a:xfrm>
          <a:prstGeom prst="rect">
            <a:avLst/>
          </a:prstGeom>
        </p:spPr>
        <p:txBody>
          <a:bodyPr vert="horz" lIns="91440" tIns="45720" rIns="91440" bIns="45720" rtlCol="0" anchor="ctr"/>
          <a:lstStyle>
            <a:lvl1pPr algn="ctr">
              <a:defRPr sz="96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5166360" y="8898892"/>
            <a:ext cx="1645920" cy="511175"/>
          </a:xfrm>
          <a:prstGeom prst="rect">
            <a:avLst/>
          </a:prstGeom>
        </p:spPr>
        <p:txBody>
          <a:bodyPr vert="horz" lIns="91440" tIns="45720" rIns="91440" bIns="45720" rtlCol="0" anchor="ctr"/>
          <a:lstStyle>
            <a:lvl1pPr algn="r">
              <a:defRPr sz="960">
                <a:solidFill>
                  <a:schemeClr val="tx1">
                    <a:tint val="75000"/>
                  </a:schemeClr>
                </a:solidFill>
              </a:defRPr>
            </a:lvl1pPr>
          </a:lstStyle>
          <a:p>
            <a:fld id="{7A8126C2-5037-45AF-B567-40C7CC31317F}" type="slidenum">
              <a:rPr lang="en-US" smtClean="0"/>
              <a:t>‹#›</a:t>
            </a:fld>
            <a:endParaRPr lang="en-US" dirty="0"/>
          </a:p>
        </p:txBody>
      </p:sp>
    </p:spTree>
    <p:extLst>
      <p:ext uri="{BB962C8B-B14F-4D97-AF65-F5344CB8AC3E}">
        <p14:creationId xmlns:p14="http://schemas.microsoft.com/office/powerpoint/2010/main" val="13344927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731520" rtl="0" eaLnBrk="1" latinLnBrk="0" hangingPunct="1">
        <a:lnSpc>
          <a:spcPct val="90000"/>
        </a:lnSpc>
        <a:spcBef>
          <a:spcPct val="0"/>
        </a:spcBef>
        <a:buNone/>
        <a:defRPr sz="3520" kern="1200">
          <a:solidFill>
            <a:schemeClr val="tx1"/>
          </a:solidFill>
          <a:latin typeface="+mj-lt"/>
          <a:ea typeface="+mj-ea"/>
          <a:cs typeface="+mj-cs"/>
        </a:defRPr>
      </a:lvl1pPr>
    </p:titleStyle>
    <p:bodyStyle>
      <a:lvl1pPr marL="182880" indent="-182880" algn="l" defTabSz="731520" rtl="0" eaLnBrk="1" latinLnBrk="0" hangingPunct="1">
        <a:lnSpc>
          <a:spcPct val="90000"/>
        </a:lnSpc>
        <a:spcBef>
          <a:spcPts val="800"/>
        </a:spcBef>
        <a:buFont typeface="Arial" panose="020B0604020202020204" pitchFamily="34" charset="0"/>
        <a:buChar char="•"/>
        <a:defRPr sz="2240" kern="1200">
          <a:solidFill>
            <a:schemeClr val="tx1"/>
          </a:solidFill>
          <a:latin typeface="+mn-lt"/>
          <a:ea typeface="+mn-ea"/>
          <a:cs typeface="+mn-cs"/>
        </a:defRPr>
      </a:lvl1pPr>
      <a:lvl2pPr marL="548640" indent="-182880" algn="l" defTabSz="731520" rtl="0" eaLnBrk="1" latinLnBrk="0" hangingPunct="1">
        <a:lnSpc>
          <a:spcPct val="90000"/>
        </a:lnSpc>
        <a:spcBef>
          <a:spcPts val="400"/>
        </a:spcBef>
        <a:buFont typeface="Arial" panose="020B0604020202020204" pitchFamily="34" charset="0"/>
        <a:buChar char="•"/>
        <a:defRPr sz="1920" kern="1200">
          <a:solidFill>
            <a:schemeClr val="tx1"/>
          </a:solidFill>
          <a:latin typeface="+mn-lt"/>
          <a:ea typeface="+mn-ea"/>
          <a:cs typeface="+mn-cs"/>
        </a:defRPr>
      </a:lvl2pPr>
      <a:lvl3pPr marL="914400" indent="-182880" algn="l" defTabSz="731520" rtl="0" eaLnBrk="1" latinLnBrk="0" hangingPunct="1">
        <a:lnSpc>
          <a:spcPct val="90000"/>
        </a:lnSpc>
        <a:spcBef>
          <a:spcPts val="400"/>
        </a:spcBef>
        <a:buFont typeface="Arial" panose="020B0604020202020204" pitchFamily="34" charset="0"/>
        <a:buChar char="•"/>
        <a:defRPr sz="1600" kern="1200">
          <a:solidFill>
            <a:schemeClr val="tx1"/>
          </a:solidFill>
          <a:latin typeface="+mn-lt"/>
          <a:ea typeface="+mn-ea"/>
          <a:cs typeface="+mn-cs"/>
        </a:defRPr>
      </a:lvl3pPr>
      <a:lvl4pPr marL="12801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4pPr>
      <a:lvl5pPr marL="164592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5pPr>
      <a:lvl6pPr marL="201168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6pPr>
      <a:lvl7pPr marL="237744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7pPr>
      <a:lvl8pPr marL="274320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8pPr>
      <a:lvl9pPr marL="3108960" indent="-182880" algn="l" defTabSz="731520" rtl="0" eaLnBrk="1" latinLnBrk="0" hangingPunct="1">
        <a:lnSpc>
          <a:spcPct val="90000"/>
        </a:lnSpc>
        <a:spcBef>
          <a:spcPts val="400"/>
        </a:spcBef>
        <a:buFont typeface="Arial" panose="020B0604020202020204" pitchFamily="34" charset="0"/>
        <a:buChar char="•"/>
        <a:defRPr sz="1440" kern="1200">
          <a:solidFill>
            <a:schemeClr val="tx1"/>
          </a:solidFill>
          <a:latin typeface="+mn-lt"/>
          <a:ea typeface="+mn-ea"/>
          <a:cs typeface="+mn-cs"/>
        </a:defRPr>
      </a:lvl9pPr>
    </p:bodyStyle>
    <p:otherStyle>
      <a:defPPr>
        <a:defRPr lang="en-US"/>
      </a:defPPr>
      <a:lvl1pPr marL="0" algn="l" defTabSz="731520" rtl="0" eaLnBrk="1" latinLnBrk="0" hangingPunct="1">
        <a:defRPr sz="1440" kern="1200">
          <a:solidFill>
            <a:schemeClr val="tx1"/>
          </a:solidFill>
          <a:latin typeface="+mn-lt"/>
          <a:ea typeface="+mn-ea"/>
          <a:cs typeface="+mn-cs"/>
        </a:defRPr>
      </a:lvl1pPr>
      <a:lvl2pPr marL="365760" algn="l" defTabSz="731520" rtl="0" eaLnBrk="1" latinLnBrk="0" hangingPunct="1">
        <a:defRPr sz="1440" kern="1200">
          <a:solidFill>
            <a:schemeClr val="tx1"/>
          </a:solidFill>
          <a:latin typeface="+mn-lt"/>
          <a:ea typeface="+mn-ea"/>
          <a:cs typeface="+mn-cs"/>
        </a:defRPr>
      </a:lvl2pPr>
      <a:lvl3pPr marL="731520" algn="l" defTabSz="731520" rtl="0" eaLnBrk="1" latinLnBrk="0" hangingPunct="1">
        <a:defRPr sz="1440" kern="1200">
          <a:solidFill>
            <a:schemeClr val="tx1"/>
          </a:solidFill>
          <a:latin typeface="+mn-lt"/>
          <a:ea typeface="+mn-ea"/>
          <a:cs typeface="+mn-cs"/>
        </a:defRPr>
      </a:lvl3pPr>
      <a:lvl4pPr marL="1097280" algn="l" defTabSz="731520" rtl="0" eaLnBrk="1" latinLnBrk="0" hangingPunct="1">
        <a:defRPr sz="1440" kern="1200">
          <a:solidFill>
            <a:schemeClr val="tx1"/>
          </a:solidFill>
          <a:latin typeface="+mn-lt"/>
          <a:ea typeface="+mn-ea"/>
          <a:cs typeface="+mn-cs"/>
        </a:defRPr>
      </a:lvl4pPr>
      <a:lvl5pPr marL="1463040" algn="l" defTabSz="731520" rtl="0" eaLnBrk="1" latinLnBrk="0" hangingPunct="1">
        <a:defRPr sz="1440" kern="1200">
          <a:solidFill>
            <a:schemeClr val="tx1"/>
          </a:solidFill>
          <a:latin typeface="+mn-lt"/>
          <a:ea typeface="+mn-ea"/>
          <a:cs typeface="+mn-cs"/>
        </a:defRPr>
      </a:lvl5pPr>
      <a:lvl6pPr marL="1828800" algn="l" defTabSz="731520" rtl="0" eaLnBrk="1" latinLnBrk="0" hangingPunct="1">
        <a:defRPr sz="1440" kern="1200">
          <a:solidFill>
            <a:schemeClr val="tx1"/>
          </a:solidFill>
          <a:latin typeface="+mn-lt"/>
          <a:ea typeface="+mn-ea"/>
          <a:cs typeface="+mn-cs"/>
        </a:defRPr>
      </a:lvl6pPr>
      <a:lvl7pPr marL="2194560" algn="l" defTabSz="731520" rtl="0" eaLnBrk="1" latinLnBrk="0" hangingPunct="1">
        <a:defRPr sz="1440" kern="1200">
          <a:solidFill>
            <a:schemeClr val="tx1"/>
          </a:solidFill>
          <a:latin typeface="+mn-lt"/>
          <a:ea typeface="+mn-ea"/>
          <a:cs typeface="+mn-cs"/>
        </a:defRPr>
      </a:lvl7pPr>
      <a:lvl8pPr marL="2560320" algn="l" defTabSz="731520" rtl="0" eaLnBrk="1" latinLnBrk="0" hangingPunct="1">
        <a:defRPr sz="1440" kern="1200">
          <a:solidFill>
            <a:schemeClr val="tx1"/>
          </a:solidFill>
          <a:latin typeface="+mn-lt"/>
          <a:ea typeface="+mn-ea"/>
          <a:cs typeface="+mn-cs"/>
        </a:defRPr>
      </a:lvl8pPr>
      <a:lvl9pPr marL="2926080" algn="l" defTabSz="731520" rtl="0" eaLnBrk="1" latinLnBrk="0" hangingPunct="1">
        <a:defRPr sz="14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mailto:bluearmy18637@gmail.com" TargetMode="External"/><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hyperlink" Target="mailto:bluearmy18637@gmail.com" TargetMode="External"/><Relationship Id="rId7" Type="http://schemas.openxmlformats.org/officeDocument/2006/relationships/image" Target="../media/image8.jp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13.jpg"/><Relationship Id="rId2" Type="http://schemas.openxmlformats.org/officeDocument/2006/relationships/hyperlink" Target="mailto:bluearmy18637@gmail.com" TargetMode="External"/><Relationship Id="rId1" Type="http://schemas.openxmlformats.org/officeDocument/2006/relationships/slideLayout" Target="../slideLayouts/slideLayout1.xml"/><Relationship Id="rId6" Type="http://schemas.openxmlformats.org/officeDocument/2006/relationships/image" Target="../media/image12.jpg"/><Relationship Id="rId11" Type="http://schemas.openxmlformats.org/officeDocument/2006/relationships/image" Target="../media/image17.jpeg"/><Relationship Id="rId5" Type="http://schemas.openxmlformats.org/officeDocument/2006/relationships/image" Target="../media/image11.png"/><Relationship Id="rId10" Type="http://schemas.openxmlformats.org/officeDocument/2006/relationships/image" Target="../media/image16.jpeg"/><Relationship Id="rId4" Type="http://schemas.openxmlformats.org/officeDocument/2006/relationships/image" Target="../media/image10.png"/><Relationship Id="rId9"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322080C-22E1-405F-B89A-758BE335EA07}"/>
              </a:ext>
            </a:extLst>
          </p:cNvPr>
          <p:cNvPicPr>
            <a:picLocks noChangeAspect="1"/>
          </p:cNvPicPr>
          <p:nvPr/>
        </p:nvPicPr>
        <p:blipFill>
          <a:blip r:embed="rId2"/>
          <a:stretch>
            <a:fillRect/>
          </a:stretch>
        </p:blipFill>
        <p:spPr>
          <a:xfrm>
            <a:off x="305626" y="1744871"/>
            <a:ext cx="1873773" cy="1070047"/>
          </a:xfrm>
          <a:prstGeom prst="rect">
            <a:avLst/>
          </a:prstGeom>
        </p:spPr>
      </p:pic>
      <p:pic>
        <p:nvPicPr>
          <p:cNvPr id="5" name="Picture 4">
            <a:extLst>
              <a:ext uri="{FF2B5EF4-FFF2-40B4-BE49-F238E27FC236}">
                <a16:creationId xmlns:a16="http://schemas.microsoft.com/office/drawing/2014/main" id="{1D89A0EC-5AEF-443E-99C3-E9E29551C5D7}"/>
              </a:ext>
            </a:extLst>
          </p:cNvPr>
          <p:cNvPicPr>
            <a:picLocks noChangeAspect="1"/>
          </p:cNvPicPr>
          <p:nvPr/>
        </p:nvPicPr>
        <p:blipFill>
          <a:blip r:embed="rId3"/>
          <a:stretch>
            <a:fillRect/>
          </a:stretch>
        </p:blipFill>
        <p:spPr>
          <a:xfrm>
            <a:off x="336884" y="109378"/>
            <a:ext cx="6678041" cy="1570668"/>
          </a:xfrm>
          <a:prstGeom prst="rect">
            <a:avLst/>
          </a:prstGeom>
          <a:solidFill>
            <a:schemeClr val="tx1"/>
          </a:solidFill>
        </p:spPr>
      </p:pic>
      <p:pic>
        <p:nvPicPr>
          <p:cNvPr id="8" name="Picture 7">
            <a:extLst>
              <a:ext uri="{FF2B5EF4-FFF2-40B4-BE49-F238E27FC236}">
                <a16:creationId xmlns:a16="http://schemas.microsoft.com/office/drawing/2014/main" id="{F88E1574-A1A4-B331-0327-F85138638942}"/>
              </a:ext>
            </a:extLst>
          </p:cNvPr>
          <p:cNvPicPr>
            <a:picLocks noChangeAspect="1"/>
          </p:cNvPicPr>
          <p:nvPr/>
        </p:nvPicPr>
        <p:blipFill>
          <a:blip r:embed="rId4"/>
          <a:stretch>
            <a:fillRect/>
          </a:stretch>
        </p:blipFill>
        <p:spPr>
          <a:xfrm>
            <a:off x="5215143" y="7244772"/>
            <a:ext cx="1873773" cy="1972334"/>
          </a:xfrm>
          <a:prstGeom prst="rect">
            <a:avLst/>
          </a:prstGeom>
        </p:spPr>
      </p:pic>
      <p:sp>
        <p:nvSpPr>
          <p:cNvPr id="2" name="TextBox 1">
            <a:extLst>
              <a:ext uri="{FF2B5EF4-FFF2-40B4-BE49-F238E27FC236}">
                <a16:creationId xmlns:a16="http://schemas.microsoft.com/office/drawing/2014/main" id="{26883D2F-5B7D-0333-62FE-74FDD71FF59A}"/>
              </a:ext>
            </a:extLst>
          </p:cNvPr>
          <p:cNvSpPr txBox="1"/>
          <p:nvPr/>
        </p:nvSpPr>
        <p:spPr>
          <a:xfrm>
            <a:off x="5170416" y="1756674"/>
            <a:ext cx="1839158" cy="523220"/>
          </a:xfrm>
          <a:prstGeom prst="rect">
            <a:avLst/>
          </a:prstGeom>
          <a:solidFill>
            <a:schemeClr val="tx2">
              <a:lumMod val="40000"/>
              <a:lumOff val="60000"/>
            </a:schemeClr>
          </a:solidFill>
        </p:spPr>
        <p:txBody>
          <a:bodyPr wrap="square" rtlCol="0">
            <a:spAutoFit/>
          </a:bodyPr>
          <a:lstStyle/>
          <a:p>
            <a:pPr algn="ctr"/>
            <a:r>
              <a:rPr lang="en-US" sz="1400" b="1" dirty="0"/>
              <a:t>2nd Quarter</a:t>
            </a:r>
          </a:p>
          <a:p>
            <a:pPr algn="ctr"/>
            <a:r>
              <a:rPr lang="en-US" sz="1400" b="1" dirty="0"/>
              <a:t>May 2023</a:t>
            </a:r>
          </a:p>
        </p:txBody>
      </p:sp>
      <p:sp>
        <p:nvSpPr>
          <p:cNvPr id="4" name="TextBox 3">
            <a:extLst>
              <a:ext uri="{FF2B5EF4-FFF2-40B4-BE49-F238E27FC236}">
                <a16:creationId xmlns:a16="http://schemas.microsoft.com/office/drawing/2014/main" id="{7796B7B4-28C5-3F42-F128-D00111278B48}"/>
              </a:ext>
            </a:extLst>
          </p:cNvPr>
          <p:cNvSpPr txBox="1"/>
          <p:nvPr/>
        </p:nvSpPr>
        <p:spPr>
          <a:xfrm>
            <a:off x="5215143" y="2551695"/>
            <a:ext cx="1873773" cy="4493538"/>
          </a:xfrm>
          <a:prstGeom prst="rect">
            <a:avLst/>
          </a:prstGeom>
          <a:solidFill>
            <a:schemeClr val="accent1">
              <a:lumMod val="75000"/>
            </a:schemeClr>
          </a:solidFill>
        </p:spPr>
        <p:txBody>
          <a:bodyPr wrap="square" rtlCol="0">
            <a:spAutoFit/>
          </a:bodyPr>
          <a:lstStyle/>
          <a:p>
            <a:pPr algn="ctr"/>
            <a:r>
              <a:rPr lang="en-US" sz="1400" b="1" i="1" dirty="0">
                <a:solidFill>
                  <a:schemeClr val="bg1">
                    <a:lumMod val="95000"/>
                  </a:schemeClr>
                </a:solidFill>
              </a:rPr>
              <a:t>Join Us for Mass</a:t>
            </a:r>
          </a:p>
          <a:p>
            <a:endParaRPr lang="en-US" sz="1200" b="1" i="1" dirty="0">
              <a:solidFill>
                <a:schemeClr val="bg1">
                  <a:lumMod val="95000"/>
                </a:schemeClr>
              </a:solidFill>
            </a:endParaRPr>
          </a:p>
          <a:p>
            <a:r>
              <a:rPr lang="en-US" sz="1300" b="1" i="1" u="sng" dirty="0">
                <a:solidFill>
                  <a:schemeClr val="bg1">
                    <a:lumMod val="95000"/>
                  </a:schemeClr>
                </a:solidFill>
              </a:rPr>
              <a:t>Special Masses of the  Apparitions at 5:00 pm:</a:t>
            </a:r>
          </a:p>
          <a:p>
            <a:pPr algn="ctr"/>
            <a:r>
              <a:rPr lang="en-US" sz="1300" b="1" i="1" dirty="0">
                <a:solidFill>
                  <a:schemeClr val="bg1">
                    <a:lumMod val="95000"/>
                  </a:schemeClr>
                </a:solidFill>
              </a:rPr>
              <a:t> Friday, May 12</a:t>
            </a:r>
            <a:r>
              <a:rPr lang="en-US" sz="1300" b="1" i="1" baseline="30000" dirty="0">
                <a:solidFill>
                  <a:schemeClr val="bg1">
                    <a:lumMod val="95000"/>
                  </a:schemeClr>
                </a:solidFill>
              </a:rPr>
              <a:t>th</a:t>
            </a:r>
            <a:r>
              <a:rPr lang="en-US" sz="1300" b="1" i="1" dirty="0">
                <a:solidFill>
                  <a:schemeClr val="bg1">
                    <a:lumMod val="95000"/>
                  </a:schemeClr>
                </a:solidFill>
              </a:rPr>
              <a:t> </a:t>
            </a:r>
          </a:p>
          <a:p>
            <a:pPr algn="ctr"/>
            <a:r>
              <a:rPr lang="en-US" sz="1300" b="1" i="1" dirty="0">
                <a:solidFill>
                  <a:schemeClr val="bg1">
                    <a:lumMod val="95000"/>
                  </a:schemeClr>
                </a:solidFill>
              </a:rPr>
              <a:t> Tuesday, June 13</a:t>
            </a:r>
            <a:r>
              <a:rPr lang="en-US" sz="1300" b="1" i="1" baseline="30000" dirty="0">
                <a:solidFill>
                  <a:schemeClr val="bg1">
                    <a:lumMod val="95000"/>
                  </a:schemeClr>
                </a:solidFill>
              </a:rPr>
              <a:t>th</a:t>
            </a:r>
            <a:endParaRPr lang="en-US" sz="1300" b="1" i="1" dirty="0">
              <a:solidFill>
                <a:schemeClr val="bg1">
                  <a:lumMod val="95000"/>
                </a:schemeClr>
              </a:solidFill>
            </a:endParaRPr>
          </a:p>
          <a:p>
            <a:pPr algn="ctr"/>
            <a:r>
              <a:rPr lang="en-US" sz="1300" b="1" i="1" dirty="0">
                <a:solidFill>
                  <a:schemeClr val="bg1">
                    <a:lumMod val="95000"/>
                  </a:schemeClr>
                </a:solidFill>
              </a:rPr>
              <a:t> Thursday, July 13</a:t>
            </a:r>
            <a:r>
              <a:rPr lang="en-US" sz="1300" b="1" i="1" baseline="30000" dirty="0">
                <a:solidFill>
                  <a:schemeClr val="bg1">
                    <a:lumMod val="95000"/>
                  </a:schemeClr>
                </a:solidFill>
              </a:rPr>
              <a:t>th</a:t>
            </a:r>
            <a:endParaRPr lang="en-US" sz="1300" b="1" i="1" dirty="0">
              <a:solidFill>
                <a:schemeClr val="bg1">
                  <a:lumMod val="95000"/>
                </a:schemeClr>
              </a:solidFill>
            </a:endParaRPr>
          </a:p>
          <a:p>
            <a:endParaRPr lang="en-US" sz="1300" b="1" i="1" dirty="0">
              <a:solidFill>
                <a:schemeClr val="bg1">
                  <a:lumMod val="95000"/>
                </a:schemeClr>
              </a:solidFill>
            </a:endParaRPr>
          </a:p>
          <a:p>
            <a:r>
              <a:rPr lang="en-US" sz="1300" b="1" i="1" u="sng" dirty="0">
                <a:solidFill>
                  <a:schemeClr val="bg1">
                    <a:lumMod val="95000"/>
                  </a:schemeClr>
                </a:solidFill>
              </a:rPr>
              <a:t>First Friday Masses at 5:00 pm:</a:t>
            </a:r>
            <a:r>
              <a:rPr lang="en-US" sz="1300" dirty="0">
                <a:solidFill>
                  <a:schemeClr val="bg1">
                    <a:lumMod val="95000"/>
                  </a:schemeClr>
                </a:solidFill>
              </a:rPr>
              <a:t>	</a:t>
            </a:r>
            <a:r>
              <a:rPr lang="en-US" sz="1300" b="1" i="1" dirty="0">
                <a:solidFill>
                  <a:schemeClr val="bg1">
                    <a:lumMod val="95000"/>
                  </a:schemeClr>
                </a:solidFill>
              </a:rPr>
              <a:t>May 5</a:t>
            </a:r>
            <a:r>
              <a:rPr lang="en-US" sz="1300" b="1" i="1" baseline="30000" dirty="0">
                <a:solidFill>
                  <a:schemeClr val="bg1">
                    <a:lumMod val="95000"/>
                  </a:schemeClr>
                </a:solidFill>
              </a:rPr>
              <a:t>th</a:t>
            </a:r>
            <a:endParaRPr lang="en-US" sz="1300" b="1" i="1" dirty="0">
              <a:solidFill>
                <a:schemeClr val="bg1">
                  <a:lumMod val="95000"/>
                </a:schemeClr>
              </a:solidFill>
            </a:endParaRPr>
          </a:p>
          <a:p>
            <a:r>
              <a:rPr lang="en-US" sz="1300" b="1" i="1" dirty="0">
                <a:solidFill>
                  <a:schemeClr val="bg1">
                    <a:lumMod val="95000"/>
                  </a:schemeClr>
                </a:solidFill>
              </a:rPr>
              <a:t>		June 2</a:t>
            </a:r>
            <a:r>
              <a:rPr lang="en-US" sz="1300" b="1" i="1" baseline="30000" dirty="0">
                <a:solidFill>
                  <a:schemeClr val="bg1">
                    <a:lumMod val="95000"/>
                  </a:schemeClr>
                </a:solidFill>
              </a:rPr>
              <a:t>nd</a:t>
            </a:r>
            <a:endParaRPr lang="en-US" sz="1300" b="1" i="1" dirty="0">
              <a:solidFill>
                <a:schemeClr val="bg1">
                  <a:lumMod val="95000"/>
                </a:schemeClr>
              </a:solidFill>
            </a:endParaRPr>
          </a:p>
          <a:p>
            <a:r>
              <a:rPr lang="en-US" sz="1300" b="1" i="1" dirty="0">
                <a:solidFill>
                  <a:schemeClr val="bg1">
                    <a:lumMod val="95000"/>
                  </a:schemeClr>
                </a:solidFill>
              </a:rPr>
              <a:t>		July 7</a:t>
            </a:r>
            <a:r>
              <a:rPr lang="en-US" sz="1300" b="1" i="1" baseline="30000" dirty="0">
                <a:solidFill>
                  <a:schemeClr val="bg1">
                    <a:lumMod val="95000"/>
                  </a:schemeClr>
                </a:solidFill>
              </a:rPr>
              <a:t>th</a:t>
            </a:r>
            <a:endParaRPr lang="en-US" sz="1300" b="1" i="1" dirty="0">
              <a:solidFill>
                <a:schemeClr val="bg1">
                  <a:lumMod val="95000"/>
                </a:schemeClr>
              </a:solidFill>
            </a:endParaRPr>
          </a:p>
          <a:p>
            <a:endParaRPr lang="en-US" sz="1300" b="1" i="1" dirty="0">
              <a:solidFill>
                <a:schemeClr val="bg1">
                  <a:lumMod val="95000"/>
                </a:schemeClr>
              </a:solidFill>
            </a:endParaRPr>
          </a:p>
          <a:p>
            <a:r>
              <a:rPr lang="en-US" sz="1300" b="1" i="1" u="sng" dirty="0">
                <a:solidFill>
                  <a:schemeClr val="bg1">
                    <a:lumMod val="95000"/>
                  </a:schemeClr>
                </a:solidFill>
              </a:rPr>
              <a:t>First Saturday Masses at 8:00 am:</a:t>
            </a:r>
            <a:r>
              <a:rPr lang="en-US" sz="1300" dirty="0">
                <a:solidFill>
                  <a:schemeClr val="bg1">
                    <a:lumMod val="95000"/>
                  </a:schemeClr>
                </a:solidFill>
              </a:rPr>
              <a:t>	</a:t>
            </a:r>
            <a:r>
              <a:rPr lang="en-US" sz="1300" b="1" i="1" dirty="0">
                <a:solidFill>
                  <a:schemeClr val="bg1">
                    <a:lumMod val="95000"/>
                  </a:schemeClr>
                </a:solidFill>
              </a:rPr>
              <a:t>May 6</a:t>
            </a:r>
            <a:r>
              <a:rPr lang="en-US" sz="1300" b="1" i="1" baseline="30000" dirty="0">
                <a:solidFill>
                  <a:schemeClr val="bg1">
                    <a:lumMod val="95000"/>
                  </a:schemeClr>
                </a:solidFill>
              </a:rPr>
              <a:t>th</a:t>
            </a:r>
            <a:endParaRPr lang="en-US" sz="1300" b="1" i="1" dirty="0">
              <a:solidFill>
                <a:schemeClr val="bg1">
                  <a:lumMod val="95000"/>
                </a:schemeClr>
              </a:solidFill>
            </a:endParaRPr>
          </a:p>
          <a:p>
            <a:r>
              <a:rPr lang="en-US" sz="1300" b="1" i="1" dirty="0">
                <a:solidFill>
                  <a:schemeClr val="bg1">
                    <a:lumMod val="95000"/>
                  </a:schemeClr>
                </a:solidFill>
              </a:rPr>
              <a:t>		June 3</a:t>
            </a:r>
            <a:r>
              <a:rPr lang="en-US" sz="1300" b="1" i="1" baseline="30000" dirty="0">
                <a:solidFill>
                  <a:schemeClr val="bg1">
                    <a:lumMod val="95000"/>
                  </a:schemeClr>
                </a:solidFill>
              </a:rPr>
              <a:t>rd</a:t>
            </a:r>
            <a:endParaRPr lang="en-US" sz="1300" b="1" i="1" dirty="0">
              <a:solidFill>
                <a:schemeClr val="bg1">
                  <a:lumMod val="95000"/>
                </a:schemeClr>
              </a:solidFill>
            </a:endParaRPr>
          </a:p>
          <a:p>
            <a:r>
              <a:rPr lang="en-US" sz="1300" b="1" i="1" dirty="0">
                <a:solidFill>
                  <a:schemeClr val="bg1">
                    <a:lumMod val="95000"/>
                  </a:schemeClr>
                </a:solidFill>
              </a:rPr>
              <a:t>		July 7</a:t>
            </a:r>
            <a:r>
              <a:rPr lang="en-US" sz="1300" b="1" i="1" baseline="30000" dirty="0">
                <a:solidFill>
                  <a:schemeClr val="bg1">
                    <a:lumMod val="95000"/>
                  </a:schemeClr>
                </a:solidFill>
              </a:rPr>
              <a:t>th</a:t>
            </a:r>
            <a:endParaRPr lang="en-US" sz="1300" b="1" i="1" dirty="0">
              <a:solidFill>
                <a:schemeClr val="bg1">
                  <a:lumMod val="95000"/>
                </a:schemeClr>
              </a:solidFill>
            </a:endParaRPr>
          </a:p>
          <a:p>
            <a:endParaRPr lang="en-US" sz="1300" b="1" i="1" dirty="0">
              <a:solidFill>
                <a:schemeClr val="bg1">
                  <a:lumMod val="95000"/>
                </a:schemeClr>
              </a:solidFill>
            </a:endParaRPr>
          </a:p>
          <a:p>
            <a:r>
              <a:rPr lang="en-US" sz="1300" b="1" i="1" u="sng" dirty="0">
                <a:solidFill>
                  <a:schemeClr val="bg1">
                    <a:lumMod val="95000"/>
                  </a:schemeClr>
                </a:solidFill>
              </a:rPr>
              <a:t>Rosary and Confessions</a:t>
            </a:r>
            <a:endParaRPr lang="en-US" sz="1300" b="1" i="1" dirty="0">
              <a:solidFill>
                <a:schemeClr val="bg1">
                  <a:lumMod val="95000"/>
                </a:schemeClr>
              </a:solidFill>
            </a:endParaRPr>
          </a:p>
          <a:p>
            <a:r>
              <a:rPr lang="en-US" sz="1300" b="1" i="1" dirty="0">
                <a:solidFill>
                  <a:schemeClr val="bg1">
                    <a:lumMod val="95000"/>
                  </a:schemeClr>
                </a:solidFill>
              </a:rPr>
              <a:t>30 minutes before First Friday and Saturday Masses.</a:t>
            </a:r>
          </a:p>
        </p:txBody>
      </p:sp>
      <p:sp>
        <p:nvSpPr>
          <p:cNvPr id="6" name="TextBox 5">
            <a:extLst>
              <a:ext uri="{FF2B5EF4-FFF2-40B4-BE49-F238E27FC236}">
                <a16:creationId xmlns:a16="http://schemas.microsoft.com/office/drawing/2014/main" id="{D219D70D-62CA-9706-47EA-C803C90DE7AD}"/>
              </a:ext>
            </a:extLst>
          </p:cNvPr>
          <p:cNvSpPr txBox="1"/>
          <p:nvPr/>
        </p:nvSpPr>
        <p:spPr>
          <a:xfrm>
            <a:off x="2324847" y="1761927"/>
            <a:ext cx="2725272" cy="707886"/>
          </a:xfrm>
          <a:prstGeom prst="rect">
            <a:avLst/>
          </a:prstGeom>
          <a:noFill/>
        </p:spPr>
        <p:txBody>
          <a:bodyPr wrap="square" rtlCol="0">
            <a:spAutoFit/>
          </a:bodyPr>
          <a:lstStyle/>
          <a:p>
            <a:pPr algn="ctr"/>
            <a:r>
              <a:rPr lang="en-US" sz="1400" b="1" u="sng" dirty="0"/>
              <a:t>What Happened on </a:t>
            </a:r>
          </a:p>
          <a:p>
            <a:pPr algn="ctr"/>
            <a:r>
              <a:rPr lang="en-US" sz="1400" b="1" u="sng" dirty="0"/>
              <a:t>May 13 – June 13 – July 13, 1917?</a:t>
            </a:r>
          </a:p>
          <a:p>
            <a:pPr algn="ctr"/>
            <a:endParaRPr lang="en-US" sz="1200" dirty="0"/>
          </a:p>
        </p:txBody>
      </p:sp>
      <p:sp>
        <p:nvSpPr>
          <p:cNvPr id="7" name="TextBox 6">
            <a:extLst>
              <a:ext uri="{FF2B5EF4-FFF2-40B4-BE49-F238E27FC236}">
                <a16:creationId xmlns:a16="http://schemas.microsoft.com/office/drawing/2014/main" id="{C541C54F-2A90-F2DC-9762-0E660840CE2E}"/>
              </a:ext>
            </a:extLst>
          </p:cNvPr>
          <p:cNvSpPr txBox="1"/>
          <p:nvPr/>
        </p:nvSpPr>
        <p:spPr>
          <a:xfrm>
            <a:off x="2221618" y="2260984"/>
            <a:ext cx="2906579" cy="646331"/>
          </a:xfrm>
          <a:prstGeom prst="rect">
            <a:avLst/>
          </a:prstGeom>
          <a:noFill/>
        </p:spPr>
        <p:txBody>
          <a:bodyPr wrap="square" rtlCol="0">
            <a:spAutoFit/>
          </a:bodyPr>
          <a:lstStyle/>
          <a:p>
            <a:r>
              <a:rPr lang="en-US" sz="1200" dirty="0"/>
              <a:t>	Beginning on May 13 and continuing until October 13, we re-live the apparitions of the Blessed Virgin Mary to the Servant of </a:t>
            </a:r>
          </a:p>
        </p:txBody>
      </p:sp>
      <p:sp>
        <p:nvSpPr>
          <p:cNvPr id="11" name="TextBox 10">
            <a:extLst>
              <a:ext uri="{FF2B5EF4-FFF2-40B4-BE49-F238E27FC236}">
                <a16:creationId xmlns:a16="http://schemas.microsoft.com/office/drawing/2014/main" id="{C21AC15B-1FCD-2CA2-7413-CC488EF9BDB9}"/>
              </a:ext>
            </a:extLst>
          </p:cNvPr>
          <p:cNvSpPr txBox="1"/>
          <p:nvPr/>
        </p:nvSpPr>
        <p:spPr>
          <a:xfrm>
            <a:off x="305626" y="2814918"/>
            <a:ext cx="4744493" cy="6370975"/>
          </a:xfrm>
          <a:prstGeom prst="rect">
            <a:avLst/>
          </a:prstGeom>
          <a:noFill/>
        </p:spPr>
        <p:txBody>
          <a:bodyPr wrap="square" rtlCol="0">
            <a:spAutoFit/>
          </a:bodyPr>
          <a:lstStyle/>
          <a:p>
            <a:r>
              <a:rPr lang="en-US" sz="1200" dirty="0"/>
              <a:t>God, Lucia dos Santos and her little cousins, Saints Jacinta and Francisco </a:t>
            </a:r>
            <a:r>
              <a:rPr lang="en-US" sz="1200" dirty="0" err="1"/>
              <a:t>Marto</a:t>
            </a:r>
            <a:r>
              <a:rPr lang="en-US" sz="1200" dirty="0"/>
              <a:t>.  Lucia was ten years old, Francisco was nine, and Jacinta only seven.  Francisco could see the Lady but could not hear her.  Jacinta could both see and hear the Lady, but Jacinta did not talk to her.  All conversations, during the apparitions, were between the Blessed Mother and Lucia.</a:t>
            </a:r>
          </a:p>
          <a:p>
            <a:r>
              <a:rPr lang="en-US" sz="1200" dirty="0"/>
              <a:t>	What took place on May 13</a:t>
            </a:r>
            <a:r>
              <a:rPr lang="en-US" sz="1200" baseline="30000" dirty="0"/>
              <a:t>th</a:t>
            </a:r>
            <a:r>
              <a:rPr lang="en-US" sz="1200" dirty="0"/>
              <a:t>?  Having eaten their lunch and reciting the rosary, as was their custom, they settled down to building little stone houses.  Suddenly a brilliant shaft of light pierced the sky, and thunder frightened them into gathering the sheep and starting down the hill to go home.  A second shaft of light caused them to turn toward the right, and the, standing above a small holm oak they saw a beautiful Lady.</a:t>
            </a:r>
          </a:p>
          <a:p>
            <a:r>
              <a:rPr lang="en-US" sz="1200" dirty="0"/>
              <a:t>	Lucia, in her own words, described the vision:  </a:t>
            </a:r>
            <a:r>
              <a:rPr lang="en-US" sz="1200" b="1" i="1" dirty="0"/>
              <a:t>“It was a Lady dressed all in white, more brilliant than the sun; shedding rays of light, clearer and stronger than a crystal glass filled with the most sparkling water, pierced by the burning rays of the sun”.</a:t>
            </a:r>
            <a:endParaRPr lang="en-US" sz="1200" b="1" dirty="0"/>
          </a:p>
          <a:p>
            <a:r>
              <a:rPr lang="en-US" sz="1200" dirty="0"/>
              <a:t>	We can almost see what the children saw!  A brilliant Lady with hands folded in prayer, a rosary of white pearls ending in a crucifix of burnished silver hanging from her arm; her feet bare and resting on a cloud that barely touched the holm oak.  But the dialogue that day contains tremendous lessons:</a:t>
            </a:r>
          </a:p>
          <a:p>
            <a:r>
              <a:rPr lang="en-US" sz="1200" dirty="0"/>
              <a:t>	</a:t>
            </a:r>
            <a:r>
              <a:rPr lang="en-US" sz="1200" i="1" dirty="0"/>
              <a:t>“</a:t>
            </a:r>
            <a:r>
              <a:rPr lang="en-US" sz="1200" b="1" i="1" dirty="0"/>
              <a:t>Do not be afraid,”</a:t>
            </a:r>
            <a:r>
              <a:rPr lang="en-US" sz="1200" b="1" dirty="0"/>
              <a:t> </a:t>
            </a:r>
            <a:r>
              <a:rPr lang="en-US" sz="1200" dirty="0"/>
              <a:t>the Lady said in a sweet voice, </a:t>
            </a:r>
            <a:r>
              <a:rPr lang="en-US" sz="1200" b="1" i="1" dirty="0"/>
              <a:t>“I will not harm you.”</a:t>
            </a:r>
            <a:r>
              <a:rPr lang="en-US" sz="1200" dirty="0"/>
              <a:t>  Lucia asked:  </a:t>
            </a:r>
            <a:r>
              <a:rPr lang="en-US" sz="1200" b="1" i="1" dirty="0"/>
              <a:t>“Where are you from, Madam?”  “I am from heaven.”  “What do you wish from me?”  “I come to ask you to meet me here six months in succession at this same hour, on the thirteenth of each month.  In October, I will tell you who I am and what I want.” </a:t>
            </a:r>
            <a:r>
              <a:rPr lang="en-US" sz="1200" i="1" dirty="0"/>
              <a:t> </a:t>
            </a:r>
            <a:r>
              <a:rPr lang="en-US" sz="1200" dirty="0"/>
              <a:t>Lucia then asked</a:t>
            </a:r>
            <a:r>
              <a:rPr lang="en-US" sz="1200" i="1" dirty="0"/>
              <a:t>:  </a:t>
            </a:r>
            <a:r>
              <a:rPr lang="en-US" sz="1200" b="1" i="1" dirty="0"/>
              <a:t>“Am I going to heaven?”  “Yes, you shall.”  “And Jacinta?”  “She too.”  “And Francisco?” “He too, but first he must say many Rosaries.”  </a:t>
            </a:r>
            <a:r>
              <a:rPr lang="en-US" sz="1200" dirty="0"/>
              <a:t>(Our Lady looked upon Francisco with a beautiful and compassionate glance.  But, somewhere in his little heart the Lady saw a fault that others could not see.)</a:t>
            </a:r>
          </a:p>
          <a:p>
            <a:r>
              <a:rPr lang="en-US" sz="1200" b="1" dirty="0"/>
              <a:t>	</a:t>
            </a:r>
            <a:r>
              <a:rPr lang="en-US" sz="1200" dirty="0"/>
              <a:t>Lucia thought of two girls in the village who had recently died.  She asked our Lady:  </a:t>
            </a:r>
            <a:r>
              <a:rPr lang="en-US" sz="1200" b="1" i="1" dirty="0"/>
              <a:t>“Is Maria Nevers in heaven?”  “Yes, she is.”  “And Amelia?”  “She will be in purgatory till the end of the world.”</a:t>
            </a:r>
            <a:endParaRPr lang="en-US" sz="1200" b="1" dirty="0"/>
          </a:p>
        </p:txBody>
      </p:sp>
    </p:spTree>
    <p:extLst>
      <p:ext uri="{BB962C8B-B14F-4D97-AF65-F5344CB8AC3E}">
        <p14:creationId xmlns:p14="http://schemas.microsoft.com/office/powerpoint/2010/main" val="3788498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2600C-8B09-4977-A832-D7302F9DB1BC}"/>
              </a:ext>
            </a:extLst>
          </p:cNvPr>
          <p:cNvPicPr>
            <a:picLocks noChangeAspect="1"/>
          </p:cNvPicPr>
          <p:nvPr/>
        </p:nvPicPr>
        <p:blipFill>
          <a:blip r:embed="rId2"/>
          <a:stretch>
            <a:fillRect/>
          </a:stretch>
        </p:blipFill>
        <p:spPr>
          <a:xfrm>
            <a:off x="1824166" y="56631"/>
            <a:ext cx="3632925" cy="717883"/>
          </a:xfrm>
          <a:prstGeom prst="rect">
            <a:avLst/>
          </a:prstGeom>
        </p:spPr>
      </p:pic>
      <p:sp>
        <p:nvSpPr>
          <p:cNvPr id="23" name="TextBox 22">
            <a:extLst>
              <a:ext uri="{FF2B5EF4-FFF2-40B4-BE49-F238E27FC236}">
                <a16:creationId xmlns:a16="http://schemas.microsoft.com/office/drawing/2014/main" id="{E56AC570-4B80-41D6-B765-B715D5BB70CF}"/>
              </a:ext>
            </a:extLst>
          </p:cNvPr>
          <p:cNvSpPr txBox="1"/>
          <p:nvPr/>
        </p:nvSpPr>
        <p:spPr>
          <a:xfrm>
            <a:off x="311670" y="9147277"/>
            <a:ext cx="6691859" cy="507831"/>
          </a:xfrm>
          <a:prstGeom prst="rect">
            <a:avLst/>
          </a:prstGeom>
          <a:noFill/>
        </p:spPr>
        <p:txBody>
          <a:bodyPr wrap="square" rtlCol="0">
            <a:spAutoFit/>
          </a:bodyPr>
          <a:lstStyle/>
          <a:p>
            <a:r>
              <a:rPr lang="en-US" sz="900" dirty="0">
                <a:solidFill>
                  <a:schemeClr val="bg1">
                    <a:lumMod val="65000"/>
                  </a:schemeClr>
                </a:solidFill>
              </a:rPr>
              <a:t>18637 Ray Street, Riverview, MI  48193                                                                                                                                </a:t>
            </a:r>
            <a:r>
              <a:rPr lang="en-US" sz="900" dirty="0">
                <a:solidFill>
                  <a:schemeClr val="bg1">
                    <a:lumMod val="65000"/>
                  </a:schemeClr>
                </a:solidFill>
                <a:hlinkClick r:id="rId3">
                  <a:extLst>
                    <a:ext uri="{A12FA001-AC4F-418D-AE19-62706E023703}">
                      <ahyp:hlinkClr xmlns:ahyp="http://schemas.microsoft.com/office/drawing/2018/hyperlinkcolor" val="tx"/>
                    </a:ext>
                  </a:extLst>
                </a:hlinkClick>
              </a:rPr>
              <a:t>bluearmy18637@gmail.com</a:t>
            </a:r>
            <a:endParaRPr lang="en-US" sz="900" dirty="0">
              <a:solidFill>
                <a:schemeClr val="bg1">
                  <a:lumMod val="65000"/>
                </a:schemeClr>
              </a:solidFill>
            </a:endParaRPr>
          </a:p>
          <a:p>
            <a:r>
              <a:rPr lang="en-US" sz="900" dirty="0">
                <a:solidFill>
                  <a:schemeClr val="bg1">
                    <a:lumMod val="65000"/>
                  </a:schemeClr>
                </a:solidFill>
              </a:rPr>
              <a:t>734.281.1445										    1</a:t>
            </a:r>
            <a:r>
              <a:rPr lang="en-US" sz="900" baseline="30000" dirty="0">
                <a:solidFill>
                  <a:schemeClr val="bg1">
                    <a:lumMod val="65000"/>
                  </a:schemeClr>
                </a:solidFill>
              </a:rPr>
              <a:t>st</a:t>
            </a:r>
            <a:r>
              <a:rPr lang="en-US" sz="900" dirty="0">
                <a:solidFill>
                  <a:schemeClr val="bg1">
                    <a:lumMod val="65000"/>
                  </a:schemeClr>
                </a:solidFill>
              </a:rPr>
              <a:t> Quarter, February  2023</a:t>
            </a:r>
          </a:p>
          <a:p>
            <a:endParaRPr lang="en-US" sz="900" dirty="0">
              <a:solidFill>
                <a:schemeClr val="bg1">
                  <a:lumMod val="65000"/>
                </a:schemeClr>
              </a:solidFill>
            </a:endParaRPr>
          </a:p>
        </p:txBody>
      </p:sp>
      <p:sp>
        <p:nvSpPr>
          <p:cNvPr id="2" name="TextBox 1">
            <a:extLst>
              <a:ext uri="{FF2B5EF4-FFF2-40B4-BE49-F238E27FC236}">
                <a16:creationId xmlns:a16="http://schemas.microsoft.com/office/drawing/2014/main" id="{D3250B80-97D6-133B-602B-36FD4E51431C}"/>
              </a:ext>
            </a:extLst>
          </p:cNvPr>
          <p:cNvSpPr txBox="1"/>
          <p:nvPr/>
        </p:nvSpPr>
        <p:spPr>
          <a:xfrm>
            <a:off x="311670" y="810168"/>
            <a:ext cx="6691859" cy="8402300"/>
          </a:xfrm>
          <a:prstGeom prst="rect">
            <a:avLst/>
          </a:prstGeom>
          <a:noFill/>
        </p:spPr>
        <p:txBody>
          <a:bodyPr wrap="square" rtlCol="0">
            <a:spAutoFit/>
          </a:bodyPr>
          <a:lstStyle/>
          <a:p>
            <a:r>
              <a:rPr lang="en-US" sz="1200" dirty="0"/>
              <a:t>	Many of us may object to this revelation of an eighteen-year-old girl who died in a remote village in 1917, having to suffer for so long in Purgatory.  But Lucia saw nothing strange about it especially if a person can go to hell for all eternity for missing Mass on Sunday.  Then the Lady said to the children:</a:t>
            </a:r>
          </a:p>
          <a:p>
            <a:r>
              <a:rPr lang="en-US" sz="1200" dirty="0"/>
              <a:t>	</a:t>
            </a:r>
            <a:r>
              <a:rPr lang="en-US" sz="1200" b="1" i="1" dirty="0"/>
              <a:t>“Do you wish to offer yourselves to God to endure all the sufferings that he may choose to send you, as an act of reparation for the sins by which He is offended, and to ask for the conversion of sinners?”  “Yes we do!” </a:t>
            </a:r>
            <a:r>
              <a:rPr lang="en-US" sz="1200" dirty="0"/>
              <a:t>Lucia answered eagerly.  </a:t>
            </a:r>
            <a:r>
              <a:rPr lang="en-US" sz="1200" b="1" i="1" dirty="0"/>
              <a:t>“Then you will have much to suffer, but the grace of God will assist you and always bear you up.”</a:t>
            </a:r>
            <a:endParaRPr lang="en-US" sz="1200" dirty="0"/>
          </a:p>
          <a:p>
            <a:r>
              <a:rPr lang="en-US" sz="1200" dirty="0"/>
              <a:t>	Mary then opened her hands (as on the Miraculous Medal).  From each palm came a stream of light which shone on the children and seemed to penetrate to the depths of their souls.  Moved by an impulse, the children fell to their knees and prayed:  </a:t>
            </a:r>
            <a:r>
              <a:rPr lang="en-US" sz="1200" b="1" i="1" dirty="0"/>
              <a:t>“Most Holy Trinity, I adore You?  My God, my God, I love you in the Most Blessed Sacrament.”  </a:t>
            </a:r>
            <a:r>
              <a:rPr lang="en-US" sz="1200" dirty="0"/>
              <a:t>The Lady spoke again, </a:t>
            </a:r>
            <a:r>
              <a:rPr lang="en-US" sz="1200" b="1" i="1" dirty="0"/>
              <a:t>“Say the Rosary every day to obtain peace for the world and the end of the war.”  “She began to elevate herself serenely,” </a:t>
            </a:r>
            <a:r>
              <a:rPr lang="en-US" sz="1200" dirty="0"/>
              <a:t>Lucia say’s, </a:t>
            </a:r>
            <a:r>
              <a:rPr lang="en-US" sz="1200" b="1" i="1" dirty="0"/>
              <a:t>“going in the direction of the east until she disappeared in the immensity of space.”</a:t>
            </a:r>
          </a:p>
          <a:p>
            <a:r>
              <a:rPr lang="en-US" sz="1200" dirty="0"/>
              <a:t>	This first apparition teaches us to take sin seriously in the light of Our Lady’s words concerning Francisco and Amelia.  Mary wants us to return on June 13 at noon to hear her message.  She wants us to offer our sufferings in reparation for sin; and to pray the Rosary every day.</a:t>
            </a:r>
          </a:p>
          <a:p>
            <a:r>
              <a:rPr lang="en-US" sz="1200" dirty="0"/>
              <a:t>	</a:t>
            </a:r>
            <a:r>
              <a:rPr lang="en-US" sz="1200" b="1" dirty="0"/>
              <a:t>What took place on June 13</a:t>
            </a:r>
            <a:r>
              <a:rPr lang="en-US" sz="1200" b="1" baseline="30000" dirty="0"/>
              <a:t>th</a:t>
            </a:r>
            <a:r>
              <a:rPr lang="en-US" sz="1200" b="1" dirty="0"/>
              <a:t>?</a:t>
            </a:r>
            <a:r>
              <a:rPr lang="en-US" sz="1200" dirty="0"/>
              <a:t>  </a:t>
            </a:r>
          </a:p>
          <a:p>
            <a:r>
              <a:rPr lang="en-US" sz="1200" dirty="0"/>
              <a:t>	The Lady told the children to </a:t>
            </a:r>
            <a:r>
              <a:rPr lang="en-US" sz="1200" b="1" i="1" dirty="0"/>
              <a:t>“say the Rosary always.”</a:t>
            </a:r>
            <a:r>
              <a:rPr lang="en-US" sz="1200" dirty="0"/>
              <a:t>  To Lucia she said, </a:t>
            </a:r>
            <a:r>
              <a:rPr lang="en-US" sz="1200" b="1" i="1" dirty="0"/>
              <a:t>“I want you to learn to read.  Then I will tell you what else I want.”</a:t>
            </a:r>
            <a:r>
              <a:rPr lang="en-US" sz="1200" dirty="0"/>
              <a:t>  When Lucia asked that the three of them be taken to heaven, our Lady said, </a:t>
            </a:r>
            <a:r>
              <a:rPr lang="en-US" sz="1200" b="1" i="1" dirty="0"/>
              <a:t>“I will take Jacinta and Francisco soon, but you must remain longer here below.  Jesus will use you to make me better known and more loved.  He wishes to establish throughout the world devotion to my Immaculate Heart.  I promise salvation to those who embrace it and their souls will be loved by God as flowers placed by myself to adorn His thrown.”  “Then I am to stay here alone!”  </a:t>
            </a:r>
            <a:r>
              <a:rPr lang="en-US" sz="1200" dirty="0"/>
              <a:t>Lucia said, sad at the thought of losing her cousins and being left behind.  </a:t>
            </a:r>
            <a:r>
              <a:rPr lang="en-US" sz="1200" b="1" i="1" dirty="0"/>
              <a:t>“No my child.  You are suffering very much, but do not be discouraged.  I will never leave you.  My Immaculate Heart will be your refuge and the way that will lead you to God.”</a:t>
            </a:r>
            <a:endParaRPr lang="en-US" sz="1200" dirty="0"/>
          </a:p>
          <a:p>
            <a:r>
              <a:rPr lang="en-US" sz="1200" dirty="0"/>
              <a:t>	Mary parted her hands again, and the children were enveloped by the light from her palms.  Francisco and Jacinta were in a stream that went to heaven, and Lucia was in a stream that spread over the ground.  A heart surrounded by thorns was in from of the right palm.  </a:t>
            </a:r>
            <a:r>
              <a:rPr lang="en-US" sz="1200" b="1" i="1" dirty="0"/>
              <a:t>“We understand,”</a:t>
            </a:r>
            <a:r>
              <a:rPr lang="en-US" sz="1200" dirty="0"/>
              <a:t> says Lucia, </a:t>
            </a:r>
            <a:r>
              <a:rPr lang="en-US" sz="1200" b="1" i="1" dirty="0"/>
              <a:t>“that this was the Immaculate Heart of Mary, so offended by the sins of mankind, desiring reparation.</a:t>
            </a:r>
          </a:p>
          <a:p>
            <a:r>
              <a:rPr lang="en-US" sz="1200" b="1" i="1" dirty="0"/>
              <a:t>	</a:t>
            </a:r>
            <a:r>
              <a:rPr lang="en-US" sz="1200" dirty="0"/>
              <a:t>The lessons of June 13</a:t>
            </a:r>
            <a:r>
              <a:rPr lang="en-US" sz="1200" baseline="30000" dirty="0"/>
              <a:t>th</a:t>
            </a:r>
            <a:r>
              <a:rPr lang="en-US" sz="1200" dirty="0"/>
              <a:t> teach us to live in the Divine Will; to desire what God desires, to love what God loves.  God desires devotion to the Immaculate Heart of Mary to be established in the world.  Our mission is the same as Lucia’s.  We need not be afraid because the Immaculate Heart of Mary will lead us to God!</a:t>
            </a:r>
          </a:p>
          <a:p>
            <a:r>
              <a:rPr lang="en-US" sz="1200" dirty="0"/>
              <a:t>	</a:t>
            </a:r>
            <a:r>
              <a:rPr lang="en-US" sz="1200" b="1" i="1" dirty="0"/>
              <a:t>“O Jesus, it is for Your love, for the conversion of sinners, and in reparation for sins committed against the Immaculate Heart of Mary.”</a:t>
            </a:r>
            <a:endParaRPr lang="en-US" sz="1200" dirty="0"/>
          </a:p>
          <a:p>
            <a:r>
              <a:rPr lang="en-US" sz="1200" dirty="0"/>
              <a:t>	As our Lady said these words, she parted her hands.  The light from he palms penetrated the earth.  The children saw a great sea of fire.  </a:t>
            </a:r>
            <a:r>
              <a:rPr lang="en-US" sz="1200" b="1" i="1" dirty="0"/>
              <a:t>“In this sea”,</a:t>
            </a:r>
            <a:r>
              <a:rPr lang="en-US" sz="1200" dirty="0"/>
              <a:t> says Lucia, </a:t>
            </a:r>
            <a:r>
              <a:rPr lang="en-US" sz="1200" b="1" i="1" dirty="0"/>
              <a:t>“were immersed black and burning demons and souls in human forms, resembling live transparent coals.  Lifted up into the air by the flames, they fell back on all sides like sparks in a conflagration, with neither weight nor balance, amid loud screams and cries of pain and despair which horrified us and shook us with terror.  We could tell the devils by their horrible and nauseous figures of hateful and unknown animals, but transparent as the black coals in the fire.”</a:t>
            </a:r>
          </a:p>
          <a:p>
            <a:r>
              <a:rPr lang="en-US" sz="1200" b="1" i="1" dirty="0"/>
              <a:t>	</a:t>
            </a:r>
            <a:r>
              <a:rPr lang="en-US" sz="1200" dirty="0"/>
              <a:t>The children, pale with terror, raised their eyes to our Lady for help.  </a:t>
            </a:r>
            <a:r>
              <a:rPr lang="en-US" sz="1200" b="1" i="1" dirty="0"/>
              <a:t>“You have seen hell where the souls of poor sinners go.  To save them, our Lord wishes to establish throughout the world</a:t>
            </a:r>
            <a:endParaRPr lang="en-US" sz="1200" dirty="0"/>
          </a:p>
        </p:txBody>
      </p:sp>
    </p:spTree>
    <p:extLst>
      <p:ext uri="{BB962C8B-B14F-4D97-AF65-F5344CB8AC3E}">
        <p14:creationId xmlns:p14="http://schemas.microsoft.com/office/powerpoint/2010/main" val="169692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32600C-8B09-4977-A832-D7302F9DB1BC}"/>
              </a:ext>
            </a:extLst>
          </p:cNvPr>
          <p:cNvPicPr>
            <a:picLocks noChangeAspect="1"/>
          </p:cNvPicPr>
          <p:nvPr/>
        </p:nvPicPr>
        <p:blipFill>
          <a:blip r:embed="rId2"/>
          <a:stretch>
            <a:fillRect/>
          </a:stretch>
        </p:blipFill>
        <p:spPr>
          <a:xfrm>
            <a:off x="1824166" y="56631"/>
            <a:ext cx="3632925" cy="717883"/>
          </a:xfrm>
          <a:prstGeom prst="rect">
            <a:avLst/>
          </a:prstGeom>
        </p:spPr>
      </p:pic>
      <p:sp>
        <p:nvSpPr>
          <p:cNvPr id="23" name="TextBox 22">
            <a:extLst>
              <a:ext uri="{FF2B5EF4-FFF2-40B4-BE49-F238E27FC236}">
                <a16:creationId xmlns:a16="http://schemas.microsoft.com/office/drawing/2014/main" id="{E56AC570-4B80-41D6-B765-B715D5BB70CF}"/>
              </a:ext>
            </a:extLst>
          </p:cNvPr>
          <p:cNvSpPr txBox="1"/>
          <p:nvPr/>
        </p:nvSpPr>
        <p:spPr>
          <a:xfrm>
            <a:off x="311670" y="9147277"/>
            <a:ext cx="6691859" cy="507831"/>
          </a:xfrm>
          <a:prstGeom prst="rect">
            <a:avLst/>
          </a:prstGeom>
          <a:noFill/>
        </p:spPr>
        <p:txBody>
          <a:bodyPr wrap="square" rtlCol="0">
            <a:spAutoFit/>
          </a:bodyPr>
          <a:lstStyle/>
          <a:p>
            <a:r>
              <a:rPr lang="en-US" sz="900" dirty="0">
                <a:solidFill>
                  <a:schemeClr val="bg1">
                    <a:lumMod val="65000"/>
                  </a:schemeClr>
                </a:solidFill>
              </a:rPr>
              <a:t>18637 Ray Street, Riverview, MI  48193                                                                                                                                </a:t>
            </a:r>
            <a:r>
              <a:rPr lang="en-US" sz="900" dirty="0">
                <a:solidFill>
                  <a:schemeClr val="bg1">
                    <a:lumMod val="65000"/>
                  </a:schemeClr>
                </a:solidFill>
                <a:hlinkClick r:id="rId3">
                  <a:extLst>
                    <a:ext uri="{A12FA001-AC4F-418D-AE19-62706E023703}">
                      <ahyp:hlinkClr xmlns:ahyp="http://schemas.microsoft.com/office/drawing/2018/hyperlinkcolor" val="tx"/>
                    </a:ext>
                  </a:extLst>
                </a:hlinkClick>
              </a:rPr>
              <a:t>bluearmy18637@gmail.com</a:t>
            </a:r>
            <a:endParaRPr lang="en-US" sz="900" dirty="0">
              <a:solidFill>
                <a:schemeClr val="bg1">
                  <a:lumMod val="65000"/>
                </a:schemeClr>
              </a:solidFill>
            </a:endParaRPr>
          </a:p>
          <a:p>
            <a:r>
              <a:rPr lang="en-US" sz="900" dirty="0">
                <a:solidFill>
                  <a:schemeClr val="bg1">
                    <a:lumMod val="65000"/>
                  </a:schemeClr>
                </a:solidFill>
              </a:rPr>
              <a:t>734.281.1445										    1</a:t>
            </a:r>
            <a:r>
              <a:rPr lang="en-US" sz="900" baseline="30000" dirty="0">
                <a:solidFill>
                  <a:schemeClr val="bg1">
                    <a:lumMod val="65000"/>
                  </a:schemeClr>
                </a:solidFill>
              </a:rPr>
              <a:t>st</a:t>
            </a:r>
            <a:r>
              <a:rPr lang="en-US" sz="900" dirty="0">
                <a:solidFill>
                  <a:schemeClr val="bg1">
                    <a:lumMod val="65000"/>
                  </a:schemeClr>
                </a:solidFill>
              </a:rPr>
              <a:t> Quarter, February  2023</a:t>
            </a:r>
          </a:p>
          <a:p>
            <a:r>
              <a:rPr lang="en-US" sz="900" dirty="0">
                <a:solidFill>
                  <a:schemeClr val="bg1">
                    <a:lumMod val="65000"/>
                  </a:schemeClr>
                </a:solidFill>
              </a:rPr>
              <a:t>                       </a:t>
            </a:r>
          </a:p>
        </p:txBody>
      </p:sp>
      <p:sp>
        <p:nvSpPr>
          <p:cNvPr id="4" name="TextBox 3">
            <a:extLst>
              <a:ext uri="{FF2B5EF4-FFF2-40B4-BE49-F238E27FC236}">
                <a16:creationId xmlns:a16="http://schemas.microsoft.com/office/drawing/2014/main" id="{426587D0-DE67-472A-AF2A-899F7B4DF001}"/>
              </a:ext>
            </a:extLst>
          </p:cNvPr>
          <p:cNvSpPr txBox="1"/>
          <p:nvPr/>
        </p:nvSpPr>
        <p:spPr>
          <a:xfrm>
            <a:off x="393762" y="8207164"/>
            <a:ext cx="6148140" cy="374077"/>
          </a:xfrm>
          <a:prstGeom prst="rect">
            <a:avLst/>
          </a:prstGeom>
          <a:noFill/>
        </p:spPr>
        <p:txBody>
          <a:bodyPr wrap="square" rtlCol="0">
            <a:spAutoFit/>
          </a:bodyPr>
          <a:lstStyle/>
          <a:p>
            <a:pPr marL="0" marR="0">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 </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p:txBody>
      </p:sp>
      <p:pic>
        <p:nvPicPr>
          <p:cNvPr id="6" name="Picture 5">
            <a:extLst>
              <a:ext uri="{FF2B5EF4-FFF2-40B4-BE49-F238E27FC236}">
                <a16:creationId xmlns:a16="http://schemas.microsoft.com/office/drawing/2014/main" id="{73A7D5AD-283B-B856-A597-D3A6691979C9}"/>
              </a:ext>
            </a:extLst>
          </p:cNvPr>
          <p:cNvPicPr>
            <a:picLocks noChangeAspect="1"/>
          </p:cNvPicPr>
          <p:nvPr/>
        </p:nvPicPr>
        <p:blipFill>
          <a:blip r:embed="rId4"/>
          <a:stretch>
            <a:fillRect/>
          </a:stretch>
        </p:blipFill>
        <p:spPr>
          <a:xfrm>
            <a:off x="3733918" y="5924470"/>
            <a:ext cx="3180105" cy="925885"/>
          </a:xfrm>
          <a:prstGeom prst="rect">
            <a:avLst/>
          </a:prstGeom>
        </p:spPr>
      </p:pic>
      <p:pic>
        <p:nvPicPr>
          <p:cNvPr id="13" name="Picture 12">
            <a:extLst>
              <a:ext uri="{FF2B5EF4-FFF2-40B4-BE49-F238E27FC236}">
                <a16:creationId xmlns:a16="http://schemas.microsoft.com/office/drawing/2014/main" id="{BB56959F-5E88-34DC-460E-1D9CB3401157}"/>
              </a:ext>
            </a:extLst>
          </p:cNvPr>
          <p:cNvPicPr>
            <a:picLocks noChangeAspect="1"/>
          </p:cNvPicPr>
          <p:nvPr/>
        </p:nvPicPr>
        <p:blipFill>
          <a:blip r:embed="rId5"/>
          <a:stretch>
            <a:fillRect/>
          </a:stretch>
        </p:blipFill>
        <p:spPr>
          <a:xfrm>
            <a:off x="360597" y="5924470"/>
            <a:ext cx="2239564" cy="1268340"/>
          </a:xfrm>
          <a:prstGeom prst="rect">
            <a:avLst/>
          </a:prstGeom>
        </p:spPr>
      </p:pic>
      <p:sp>
        <p:nvSpPr>
          <p:cNvPr id="2" name="TextBox 1">
            <a:extLst>
              <a:ext uri="{FF2B5EF4-FFF2-40B4-BE49-F238E27FC236}">
                <a16:creationId xmlns:a16="http://schemas.microsoft.com/office/drawing/2014/main" id="{33C07713-EE9A-5A62-8384-4798C43A12EB}"/>
              </a:ext>
            </a:extLst>
          </p:cNvPr>
          <p:cNvSpPr txBox="1"/>
          <p:nvPr/>
        </p:nvSpPr>
        <p:spPr>
          <a:xfrm>
            <a:off x="189513" y="729625"/>
            <a:ext cx="6814016" cy="5262979"/>
          </a:xfrm>
          <a:prstGeom prst="rect">
            <a:avLst/>
          </a:prstGeom>
          <a:noFill/>
        </p:spPr>
        <p:txBody>
          <a:bodyPr wrap="square" rtlCol="0">
            <a:spAutoFit/>
          </a:bodyPr>
          <a:lstStyle/>
          <a:p>
            <a:r>
              <a:rPr lang="en-US" sz="1200" b="1" i="1" dirty="0"/>
              <a:t>devotion to my Immaculate Heart.  If people will do what I tell you, many souls will be saved and there will be peace in the world.  The was is coming to an end, but if the offenses against God do not stop, another and worse one will begin in the reign of Pius XI.  When you see a night illuminated by an unknown light, know that it is the great sign that God gives you that he is going to punish the world for its crimes by means of war, of hunger and of persecution of the Church and of the Holy Father.”</a:t>
            </a:r>
          </a:p>
          <a:p>
            <a:r>
              <a:rPr lang="en-US" sz="1200" b="1" i="1" dirty="0"/>
              <a:t>	“To prevent this, I shall come back to ask the consecration of Russia to my Immaculate Heart and the Communion of Reparation on the First Saturdays.  If my requests are granted, Russia will be converted and there will be peace.  If not, she will scatter her error throughout the world, provoking wars, and persecutions of the Church.  The good will be martyred; the Holy Father will have much to suffer; various nations will be annihilated, but in the end, my Immaculate Heart will triumph.  The Holy Father will consecrate Russia to me; it will be converted, and a certain period of peace will be granted to the world.”  “In Portugal, the dogma of the faith will be kept always.”</a:t>
            </a:r>
            <a:endParaRPr lang="en-US" sz="1200" dirty="0"/>
          </a:p>
          <a:p>
            <a:r>
              <a:rPr lang="en-US" sz="1200" b="1" i="1" dirty="0"/>
              <a:t>	</a:t>
            </a:r>
            <a:r>
              <a:rPr lang="en-US" sz="1200" b="1" dirty="0"/>
              <a:t>The Message of July 13</a:t>
            </a:r>
            <a:r>
              <a:rPr lang="en-US" sz="1200" dirty="0"/>
              <a:t> also contained the famous “third secret” which was, in part, revealed in 2000.  It would be Our Lady of Akita, on October 13, 1973, who would ‘fill in the blanks’ following the words:  </a:t>
            </a:r>
            <a:r>
              <a:rPr lang="en-US" sz="1200" b="1" i="1" dirty="0"/>
              <a:t>“In Portugal the dogma of faith will be kept always”…..</a:t>
            </a:r>
            <a:r>
              <a:rPr lang="en-US" sz="1200" dirty="0"/>
              <a:t>by telling us through Sister Agnes </a:t>
            </a:r>
            <a:r>
              <a:rPr lang="en-US" sz="1200" dirty="0" err="1"/>
              <a:t>Sasagawa</a:t>
            </a:r>
            <a:r>
              <a:rPr lang="en-US" sz="1200" dirty="0"/>
              <a:t>, “</a:t>
            </a:r>
            <a:r>
              <a:rPr lang="en-US" sz="1200" b="1" i="1" dirty="0"/>
              <a:t>that the great apostacy from the faith will begin at the highest levels of the ecclesiastical authority.”</a:t>
            </a:r>
          </a:p>
          <a:p>
            <a:r>
              <a:rPr lang="en-US" sz="1200" b="1" i="1" dirty="0"/>
              <a:t>	</a:t>
            </a:r>
            <a:r>
              <a:rPr lang="en-US" sz="1200" dirty="0"/>
              <a:t>The lessons are many in the July 13 apparition:  Hell and Satan are very real and aggressively seeking souls to destroy them; devotion to the Immaculate Heart of Mary is the sole hope for the conversion of sinners and the salvation of souls; the warning of future sufferings were fulfilled with the Second World War and the spread of atheistic Communism; and more future sufferings are coming (World War III) as the world degenerates spiritually and morally, and moves farther away from God.</a:t>
            </a:r>
          </a:p>
          <a:p>
            <a:r>
              <a:rPr lang="en-US" sz="1200" b="1" i="1" dirty="0"/>
              <a:t>	</a:t>
            </a:r>
            <a:r>
              <a:rPr lang="en-US" sz="1200" dirty="0"/>
              <a:t>Accept Our Lady of Fatima’s invitation to return every month on the thirteenth day until October.  Meditate on her messages and take them seriously by living them.  Pray the Rosary every day.  Pray for the conversion of poor sinners by reciting, from the heart, another prayer taught to the children by Our Lady;</a:t>
            </a:r>
          </a:p>
          <a:p>
            <a:r>
              <a:rPr lang="en-US" sz="1200" i="1" dirty="0"/>
              <a:t>	</a:t>
            </a:r>
            <a:r>
              <a:rPr lang="en-US" sz="1200" b="1" i="1" dirty="0"/>
              <a:t>“O my Jesus, forgive us our sins, save us from the fires of hell, lead all souls to heaven, especially those most in need of Your mercy.”</a:t>
            </a:r>
          </a:p>
          <a:p>
            <a:r>
              <a:rPr lang="en-US" sz="1200" b="1" i="1" dirty="0"/>
              <a:t>							</a:t>
            </a:r>
            <a:r>
              <a:rPr lang="en-US" sz="1200" i="1" dirty="0"/>
              <a:t>God Love You,         Father John</a:t>
            </a:r>
          </a:p>
        </p:txBody>
      </p:sp>
      <p:pic>
        <p:nvPicPr>
          <p:cNvPr id="7" name="Picture 6" descr="A person holding a baby">
            <a:extLst>
              <a:ext uri="{FF2B5EF4-FFF2-40B4-BE49-F238E27FC236}">
                <a16:creationId xmlns:a16="http://schemas.microsoft.com/office/drawing/2014/main" id="{FB1D5910-E2D1-4D45-4657-721F9D95B52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658" y="6904295"/>
            <a:ext cx="1937546" cy="2343937"/>
          </a:xfrm>
          <a:prstGeom prst="rect">
            <a:avLst/>
          </a:prstGeom>
        </p:spPr>
      </p:pic>
      <p:pic>
        <p:nvPicPr>
          <p:cNvPr id="8" name="Picture 7" descr="A group of people in a church&#10;&#10;Description automatically generated with low confidence">
            <a:extLst>
              <a:ext uri="{FF2B5EF4-FFF2-40B4-BE49-F238E27FC236}">
                <a16:creationId xmlns:a16="http://schemas.microsoft.com/office/drawing/2014/main" id="{EF9A4239-E3A9-70B8-83B7-B287515C58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1670" y="7317556"/>
            <a:ext cx="2341018" cy="1829721"/>
          </a:xfrm>
          <a:prstGeom prst="rect">
            <a:avLst/>
          </a:prstGeom>
        </p:spPr>
      </p:pic>
      <p:pic>
        <p:nvPicPr>
          <p:cNvPr id="12" name="Picture 11" descr="A child standing in front of a statue">
            <a:extLst>
              <a:ext uri="{FF2B5EF4-FFF2-40B4-BE49-F238E27FC236}">
                <a16:creationId xmlns:a16="http://schemas.microsoft.com/office/drawing/2014/main" id="{A485976C-930B-9946-9AEC-C64AA88B44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34781" y="6904295"/>
            <a:ext cx="1927734" cy="2343938"/>
          </a:xfrm>
          <a:prstGeom prst="rect">
            <a:avLst/>
          </a:prstGeom>
        </p:spPr>
      </p:pic>
    </p:spTree>
    <p:extLst>
      <p:ext uri="{BB962C8B-B14F-4D97-AF65-F5344CB8AC3E}">
        <p14:creationId xmlns:p14="http://schemas.microsoft.com/office/powerpoint/2010/main" val="30535574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DE1C84C-10F5-445D-98CE-53276733DED0}"/>
              </a:ext>
            </a:extLst>
          </p:cNvPr>
          <p:cNvSpPr txBox="1"/>
          <p:nvPr/>
        </p:nvSpPr>
        <p:spPr>
          <a:xfrm>
            <a:off x="244964" y="9066651"/>
            <a:ext cx="6691859" cy="507831"/>
          </a:xfrm>
          <a:prstGeom prst="rect">
            <a:avLst/>
          </a:prstGeom>
          <a:noFill/>
        </p:spPr>
        <p:txBody>
          <a:bodyPr wrap="square" rtlCol="0">
            <a:spAutoFit/>
          </a:bodyPr>
          <a:lstStyle/>
          <a:p>
            <a:r>
              <a:rPr lang="en-US" sz="900" dirty="0">
                <a:solidFill>
                  <a:schemeClr val="bg1">
                    <a:lumMod val="65000"/>
                  </a:schemeClr>
                </a:solidFill>
              </a:rPr>
              <a:t>18637 Ray Street, Riverview, MI  48193                                                                                                                                </a:t>
            </a:r>
            <a:r>
              <a:rPr lang="en-US" sz="900" dirty="0">
                <a:solidFill>
                  <a:schemeClr val="bg1">
                    <a:lumMod val="65000"/>
                  </a:schemeClr>
                </a:solidFill>
                <a:hlinkClick r:id="rId2">
                  <a:extLst>
                    <a:ext uri="{A12FA001-AC4F-418D-AE19-62706E023703}">
                      <ahyp:hlinkClr xmlns:ahyp="http://schemas.microsoft.com/office/drawing/2018/hyperlinkcolor" val="tx"/>
                    </a:ext>
                  </a:extLst>
                </a:hlinkClick>
              </a:rPr>
              <a:t>bluearmy18637@gmail.com</a:t>
            </a:r>
            <a:endParaRPr lang="en-US" sz="900" dirty="0">
              <a:solidFill>
                <a:schemeClr val="bg1">
                  <a:lumMod val="65000"/>
                </a:schemeClr>
              </a:solidFill>
            </a:endParaRPr>
          </a:p>
          <a:p>
            <a:r>
              <a:rPr lang="en-US" sz="900" dirty="0">
                <a:solidFill>
                  <a:schemeClr val="bg1">
                    <a:lumMod val="65000"/>
                  </a:schemeClr>
                </a:solidFill>
              </a:rPr>
              <a:t>734.281.1445										    1</a:t>
            </a:r>
            <a:r>
              <a:rPr lang="en-US" sz="900" baseline="30000" dirty="0">
                <a:solidFill>
                  <a:schemeClr val="bg1">
                    <a:lumMod val="65000"/>
                  </a:schemeClr>
                </a:solidFill>
              </a:rPr>
              <a:t>st</a:t>
            </a:r>
            <a:r>
              <a:rPr lang="en-US" sz="900" dirty="0">
                <a:solidFill>
                  <a:schemeClr val="bg1">
                    <a:lumMod val="65000"/>
                  </a:schemeClr>
                </a:solidFill>
              </a:rPr>
              <a:t> Quarter, February  2023</a:t>
            </a:r>
          </a:p>
          <a:p>
            <a:endParaRPr lang="en-US" sz="900" dirty="0">
              <a:solidFill>
                <a:schemeClr val="bg1">
                  <a:lumMod val="65000"/>
                </a:schemeClr>
              </a:solidFill>
            </a:endParaRPr>
          </a:p>
        </p:txBody>
      </p:sp>
      <p:pic>
        <p:nvPicPr>
          <p:cNvPr id="16" name="Picture 15">
            <a:extLst>
              <a:ext uri="{FF2B5EF4-FFF2-40B4-BE49-F238E27FC236}">
                <a16:creationId xmlns:a16="http://schemas.microsoft.com/office/drawing/2014/main" id="{02C4449B-3DD3-448A-842C-0B5C9358EEF2}"/>
              </a:ext>
            </a:extLst>
          </p:cNvPr>
          <p:cNvPicPr>
            <a:picLocks noChangeAspect="1"/>
          </p:cNvPicPr>
          <p:nvPr/>
        </p:nvPicPr>
        <p:blipFill>
          <a:blip r:embed="rId3"/>
          <a:stretch>
            <a:fillRect/>
          </a:stretch>
        </p:blipFill>
        <p:spPr>
          <a:xfrm>
            <a:off x="1824166" y="56631"/>
            <a:ext cx="3632925" cy="681587"/>
          </a:xfrm>
          <a:prstGeom prst="rect">
            <a:avLst/>
          </a:prstGeom>
        </p:spPr>
      </p:pic>
      <p:sp>
        <p:nvSpPr>
          <p:cNvPr id="15" name="Rectangle 1">
            <a:extLst>
              <a:ext uri="{FF2B5EF4-FFF2-40B4-BE49-F238E27FC236}">
                <a16:creationId xmlns:a16="http://schemas.microsoft.com/office/drawing/2014/main" id="{224A0350-85CD-B37C-4B5D-C43DAC2EAA9B}"/>
              </a:ext>
            </a:extLst>
          </p:cNvPr>
          <p:cNvSpPr>
            <a:spLocks noChangeArrowheads="1"/>
          </p:cNvSpPr>
          <p:nvPr/>
        </p:nvSpPr>
        <p:spPr bwMode="auto">
          <a:xfrm>
            <a:off x="0"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7" name="Rectangle 2">
            <a:extLst>
              <a:ext uri="{FF2B5EF4-FFF2-40B4-BE49-F238E27FC236}">
                <a16:creationId xmlns:a16="http://schemas.microsoft.com/office/drawing/2014/main" id="{0591A61E-9FB7-7000-DFA2-66CE9F86DD53}"/>
              </a:ext>
            </a:extLst>
          </p:cNvPr>
          <p:cNvSpPr>
            <a:spLocks noChangeArrowheads="1"/>
          </p:cNvSpPr>
          <p:nvPr/>
        </p:nvSpPr>
        <p:spPr bwMode="auto">
          <a:xfrm>
            <a:off x="152400" y="2425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Rectangle 3">
            <a:extLst>
              <a:ext uri="{FF2B5EF4-FFF2-40B4-BE49-F238E27FC236}">
                <a16:creationId xmlns:a16="http://schemas.microsoft.com/office/drawing/2014/main" id="{22267054-BF3F-DD8E-57CB-CE3E54F2890C}"/>
              </a:ext>
            </a:extLst>
          </p:cNvPr>
          <p:cNvSpPr>
            <a:spLocks noChangeArrowheads="1"/>
          </p:cNvSpPr>
          <p:nvPr/>
        </p:nvSpPr>
        <p:spPr bwMode="auto">
          <a:xfrm>
            <a:off x="304800" y="3949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3" name="Picture 2">
            <a:extLst>
              <a:ext uri="{FF2B5EF4-FFF2-40B4-BE49-F238E27FC236}">
                <a16:creationId xmlns:a16="http://schemas.microsoft.com/office/drawing/2014/main" id="{A161FCE3-51BD-AF30-7BC2-D12E27E80DE9}"/>
              </a:ext>
            </a:extLst>
          </p:cNvPr>
          <p:cNvPicPr>
            <a:picLocks noChangeAspect="1"/>
          </p:cNvPicPr>
          <p:nvPr/>
        </p:nvPicPr>
        <p:blipFill>
          <a:blip r:embed="rId4"/>
          <a:stretch>
            <a:fillRect/>
          </a:stretch>
        </p:blipFill>
        <p:spPr>
          <a:xfrm>
            <a:off x="497043" y="5844409"/>
            <a:ext cx="2292295" cy="420660"/>
          </a:xfrm>
          <a:prstGeom prst="rect">
            <a:avLst/>
          </a:prstGeom>
        </p:spPr>
      </p:pic>
      <p:pic>
        <p:nvPicPr>
          <p:cNvPr id="2" name="Picture 1">
            <a:extLst>
              <a:ext uri="{FF2B5EF4-FFF2-40B4-BE49-F238E27FC236}">
                <a16:creationId xmlns:a16="http://schemas.microsoft.com/office/drawing/2014/main" id="{50B7E16D-4E9A-A530-142D-C2A99E6A7F3A}"/>
              </a:ext>
            </a:extLst>
          </p:cNvPr>
          <p:cNvPicPr>
            <a:picLocks noChangeAspect="1"/>
          </p:cNvPicPr>
          <p:nvPr/>
        </p:nvPicPr>
        <p:blipFill>
          <a:blip r:embed="rId5"/>
          <a:stretch>
            <a:fillRect/>
          </a:stretch>
        </p:blipFill>
        <p:spPr>
          <a:xfrm>
            <a:off x="3781999" y="6113722"/>
            <a:ext cx="3350183" cy="2342606"/>
          </a:xfrm>
          <a:prstGeom prst="rect">
            <a:avLst/>
          </a:prstGeom>
        </p:spPr>
      </p:pic>
      <p:pic>
        <p:nvPicPr>
          <p:cNvPr id="9" name="Picture 8" descr="A group of people in a store">
            <a:extLst>
              <a:ext uri="{FF2B5EF4-FFF2-40B4-BE49-F238E27FC236}">
                <a16:creationId xmlns:a16="http://schemas.microsoft.com/office/drawing/2014/main" id="{165738FC-5DC1-F61F-672C-0531F0A4C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46767" y="657468"/>
            <a:ext cx="3163633" cy="2189710"/>
          </a:xfrm>
          <a:prstGeom prst="rect">
            <a:avLst/>
          </a:prstGeom>
        </p:spPr>
      </p:pic>
      <p:pic>
        <p:nvPicPr>
          <p:cNvPr id="11" name="Picture 10" descr="A group of people in a store">
            <a:extLst>
              <a:ext uri="{FF2B5EF4-FFF2-40B4-BE49-F238E27FC236}">
                <a16:creationId xmlns:a16="http://schemas.microsoft.com/office/drawing/2014/main" id="{C1C13808-1BFF-186C-F7A5-8BC028B02D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012" y="671899"/>
            <a:ext cx="3155869" cy="2016750"/>
          </a:xfrm>
          <a:prstGeom prst="rect">
            <a:avLst/>
          </a:prstGeom>
        </p:spPr>
      </p:pic>
      <p:pic>
        <p:nvPicPr>
          <p:cNvPr id="20" name="Picture 19" descr="A picture containing text">
            <a:extLst>
              <a:ext uri="{FF2B5EF4-FFF2-40B4-BE49-F238E27FC236}">
                <a16:creationId xmlns:a16="http://schemas.microsoft.com/office/drawing/2014/main" id="{00B3F2AA-0D24-6868-44F6-4D31925777E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2905" y="6392043"/>
            <a:ext cx="3147988" cy="2064285"/>
          </a:xfrm>
          <a:prstGeom prst="rect">
            <a:avLst/>
          </a:prstGeom>
        </p:spPr>
      </p:pic>
      <p:pic>
        <p:nvPicPr>
          <p:cNvPr id="8" name="Picture 7" descr="A picture containing clothing, person, wall, indoor&#10;&#10;Description automatically generated">
            <a:extLst>
              <a:ext uri="{FF2B5EF4-FFF2-40B4-BE49-F238E27FC236}">
                <a16:creationId xmlns:a16="http://schemas.microsoft.com/office/drawing/2014/main" id="{AF4DAA30-9BFF-B69C-85A8-1153E2E2A9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87012" y="2847177"/>
            <a:ext cx="1813288" cy="2453391"/>
          </a:xfrm>
          <a:prstGeom prst="rect">
            <a:avLst/>
          </a:prstGeom>
        </p:spPr>
      </p:pic>
      <p:pic>
        <p:nvPicPr>
          <p:cNvPr id="12" name="Picture 11" descr="A person reading a book&#10;&#10;Description automatically generated with medium confidence">
            <a:extLst>
              <a:ext uri="{FF2B5EF4-FFF2-40B4-BE49-F238E27FC236}">
                <a16:creationId xmlns:a16="http://schemas.microsoft.com/office/drawing/2014/main" id="{B86D02C4-BCEC-F034-2BFA-F9464A5FA8C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91075" y="2918257"/>
            <a:ext cx="2145748" cy="2548792"/>
          </a:xfrm>
          <a:prstGeom prst="rect">
            <a:avLst/>
          </a:prstGeom>
        </p:spPr>
      </p:pic>
      <p:pic>
        <p:nvPicPr>
          <p:cNvPr id="5" name="Picture 4" descr="A person holding a baby">
            <a:extLst>
              <a:ext uri="{FF2B5EF4-FFF2-40B4-BE49-F238E27FC236}">
                <a16:creationId xmlns:a16="http://schemas.microsoft.com/office/drawing/2014/main" id="{6A50F718-E68D-A7E3-F46B-7059160116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24127" y="2918257"/>
            <a:ext cx="2145748" cy="2585142"/>
          </a:xfrm>
          <a:prstGeom prst="rect">
            <a:avLst/>
          </a:prstGeom>
        </p:spPr>
      </p:pic>
    </p:spTree>
    <p:extLst>
      <p:ext uri="{BB962C8B-B14F-4D97-AF65-F5344CB8AC3E}">
        <p14:creationId xmlns:p14="http://schemas.microsoft.com/office/powerpoint/2010/main" val="296474463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40711</TotalTime>
  <Words>2109</Words>
  <Application>Microsoft Office PowerPoint</Application>
  <PresentationFormat>Custom</PresentationFormat>
  <Paragraphs>54</Paragraphs>
  <Slides>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Patricia Ernst</dc:creator>
  <cp:lastModifiedBy>Mary Jane Favot</cp:lastModifiedBy>
  <cp:revision>206</cp:revision>
  <cp:lastPrinted>2023-04-23T03:22:03Z</cp:lastPrinted>
  <dcterms:created xsi:type="dcterms:W3CDTF">2021-09-08T21:57:08Z</dcterms:created>
  <dcterms:modified xsi:type="dcterms:W3CDTF">2023-04-24T16:12:27Z</dcterms:modified>
</cp:coreProperties>
</file>